
<file path=[Content_Types].xml><?xml version="1.0" encoding="utf-8"?>
<Types xmlns="http://schemas.openxmlformats.org/package/2006/content-types">
  <Default Extension="png" ContentType="image/png"/>
  <Default Extension="jfif" ContentType="image/j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8" r:id="rId2"/>
    <p:sldId id="393" r:id="rId3"/>
    <p:sldId id="363" r:id="rId4"/>
    <p:sldId id="361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  <p:sldId id="377" r:id="rId16"/>
    <p:sldId id="378" r:id="rId17"/>
    <p:sldId id="379" r:id="rId18"/>
    <p:sldId id="380" r:id="rId19"/>
    <p:sldId id="381" r:id="rId20"/>
    <p:sldId id="384" r:id="rId21"/>
    <p:sldId id="383" r:id="rId22"/>
    <p:sldId id="382" r:id="rId23"/>
    <p:sldId id="390" r:id="rId24"/>
    <p:sldId id="391" r:id="rId25"/>
    <p:sldId id="385" r:id="rId26"/>
    <p:sldId id="386" r:id="rId27"/>
    <p:sldId id="387" r:id="rId28"/>
    <p:sldId id="388" r:id="rId29"/>
    <p:sldId id="394" r:id="rId30"/>
    <p:sldId id="392" r:id="rId31"/>
    <p:sldId id="395" r:id="rId32"/>
    <p:sldId id="398" r:id="rId33"/>
    <p:sldId id="399" r:id="rId34"/>
    <p:sldId id="400" r:id="rId35"/>
    <p:sldId id="389" r:id="rId36"/>
    <p:sldId id="40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8" autoAdjust="0"/>
    <p:restoredTop sz="94343" autoAdjust="0"/>
  </p:normalViewPr>
  <p:slideViewPr>
    <p:cSldViewPr snapToGrid="0" showGuides="1">
      <p:cViewPr varScale="1">
        <p:scale>
          <a:sx n="70" d="100"/>
          <a:sy n="70" d="100"/>
        </p:scale>
        <p:origin x="738" y="4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13:58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23274 3392 28 0,'0'0'31'0,"0"0"-21"16,82-105 47-16,-64 72-1 16,-5 5-5-16,-1 8 5 15,-3 8-13-15,-5 6 7 16,-2 0-24-16,3 0-1 15,-2 1 2-15,-1 2-24 16,-2 1 2-16,0 2-5 16,2 0 4-16,-2 0-11 15,0 0 7-15,0 0-9 16,0 0 7-16,0 0-13 16,0 0 2-16,0 2 7 15,0 15-18-15,-10 22 24 16,-11 15 31-16,-13 20-4 15,-11 11-9-15,-11 9-17 0,-2 6 7 16,-2-1-8 0,2-4 5-16,8-8-11 0,4-12 6 15,9-12-8-15,6-14 5 16,6-14-20-16,10-12 17 16,5-12 5-16,8-4 2 15,0-5 2-15,2 1-3 16,0-3 0-16,0 0-3 15,0 0 3-15,0 0-7 16,0-3-29-16,0-21-6 16,0-11 16-16,2-2-22 15,10-6 15-15,-1 4 22 0,-3 2 4 16,2 1 7-16,-6 2 2 16,0 5 2-16,-1 3 3 15,1 3 5-15,-2 5-7 16,2 4 18-16,-1 6-12 15,0 4 5-15,-1 1-2 16,-2 3-6-16,0 0 16 16,0 0-4-16,0 0-6 15,0 4-13-15,0 21 8 16,-14 16 23-16,-5 11 8 16,-6 14-21-16,-4 4 1 15,0 1-16-15,0 0-2 16,4-5 0-16,7-10 3 15,9-14-10-15,7-14 5 16,2-12-17-16,4-8-11 0,25-8 4 16,12 0 24-16,10-12 21 15,2-14-18-15,-5-2 8 16,-8 7-11-16,-16 9-32 16,-11 9-64-16,-13 3-142 15</inkml:trace>
  <inkml:trace contextRef="#ctx0" brushRef="#br0" timeOffset="161419.3426">19078 4328 55 0,'0'0'40'0,"0"0"9"15,0 0-9-15,0 0-29 16,0 0-11-16,0 0 0 16,0 0 21-16,0-7 2 15,0 7 1-15,0 0 2 16,0 0-5-16,0 0 8 16,0 0-10-16,0 0 3 15,0 0-7-15,0 0-15 16,0 0-4-16,0 21 3 0,0 11 1 15,-2 7 3 1,-4 4-3-16,-1-2 0 16,3 0 2-16,2-5-1 0,2-4-1 15,0-2 0-15,0 0 1 16,11-2-3-16,7 0 2 16,1-4 0-16,4 0-2 15,-1-2 4-15,5 2-2 16,0-6 0-16,4 3 2 15,3-5-1-15,1-5-1 16,3-1 0-16,-1-2 6 16,4-1-3-16,-1-3-2 15,2-1-1-15,-1-1 2 16,3-2-3-16,3 0 1 16,2 0-1-16,6 0-4 15,6-2 2-15,3-9 3 0,4-1 0 16,-2-2 4-16,-3 0-7 15,1 4 3-15,1-1 0 16,4 2-1-16,1 0 3 16,5-3-2-16,-1 0 0 15,-1-4 2-15,0-2-3 16,4 1 1-16,0-2 0 16,6 1-1-16,2 2 2 15,0 0-1-15,-4 0 0 16,0 2 5-16,-5 0-6 15,0 0 1-15,-2 0 0 0,-1-2 3 16,7-2 0-16,-2-4 1 16,2 2-4-16,-6 2 3 15,-5 0-6-15,-4 5 3 16,2 5 0-16,-1 4-1 16,-3 3 4-16,-10-2-3 15,-8 3 0-15,-16 0 3 16,-7 0 5-16,-6 0 2 15,-1 0 8-15,1 0 25 16,4-1-20-16,2-2-10 16,-1-1-13-16,0 1 4 15,-5 0-7-15,-3 1 3 16,-5 2 0-16,-8 0-4 16,0 0 2-16,0 0 2 15,0 0 0-15,0 0 3 0,0 0-4 16,0 0 1-16,2 0 0 15,0 0 1-15,-2 0 3 16,2 0-2-16,-2 0 6 16,0 0 4-16,0-2 28 15,0 2-19-15,0 0-9 16,0 0 2-16,0 0-11 16,0 0 4-16,0 0-7 15,0 0 5-15,0 0-12 16,0 0 6-16,0 0-26 0,0-1-45 15,0-8-84 1,0-5-16-16</inkml:trace>
  <inkml:trace contextRef="#ctx0" brushRef="#br0" timeOffset="183237.9644">21140 6403 74 0,'0'0'73'0,"0"0"2"16,0 0-14-16,0 0-2 0,0 0-31 16,0 0-9-16,0 0 6 15,0-3-2-15,4 3 5 16,-4 0-2-16,0 0-16 16,0 0 10-16,0 0-14 15,0-1-6-15,0 1 1 16,2 0 0-16,4-7-1 15,9-1 0-15,8-8 0 16,10-6 0-16,7-2 0 16,7-2 0-16,9-4 3 15,11 0 0-15,4-3 3 16,5-4-5-16,-1 1 4 0,-5 2-5 16,-7 2 0-16,-11 4 0 15,-13 6-2-15,-12 5-2 16,-12 10 4-16,-11 0 0 15,1 3 4-15,-5 3 2 16,0 1-6-16,0 0 0 16,0 0 7-16,0-3-5 15,0 2 2-15,0-3-4 16,0-3-2-16,0 2-1 16,-13-2 0-16,0 3-4 15,-6 1 4-15,1 0 6 16,3 1-3-16,3 2 9 15,6-2-8-15,4 2 16 16,0-2-13-16,2 1-2 16,0-1-4-16,0-3-5 0,0 1 0 15,10-3 2-15,15-2 5 16,-2-1 3-16,1 4-3 16,1 1 0-16,-8 2 10 15,1 3-10-15,-5 0 5 16,-1 0-5-16,-3 0 2 15,-3 0-7-15,-1 3 5 16,-1 11 0-16,-4 6 2 16,0 7 0-16,0 9 0 15,-17 2-1-15,-10 1 3 16,2-2-5-16,6-4 1 0,7-9-39 16,10-16-160-16</inkml:trace>
  <inkml:trace contextRef="#ctx0" brushRef="#br0" timeOffset="187039.6373">21270 8185 31 0,'0'0'63'0,"0"0"-22"0,0 0 36 16,0 0 5-16,0 0-24 16,0 0-29-16,0 0-19 15,0-8 9-15,0 8-12 16,0 0 4-16,0 0-4 16,0 0-6-16,0 0 0 15,0 0-1-15,0 0-5 16,0 0 2-16,0-2-7 15,0 2 1-15,0 0 9 16,0 0-4-16,0 0 4 16,3-2 0-16,7-1 1 0,13-6 13 15,8-7-8 1,13-7 0-16,14-14-6 0,12-9-18 16,1-8 17-1,-2-3 1-15,-7 7 1 0,-10 5 3 16,-10 12-1-16,-13 8 1 15,-9 11-3-15,-9 5 4 16,-4 3-5-16,-2 4 4 16,-3 0-4-16,-2 2 12 15,0 0-5-15,0 0 0 16,0 0-7-16,0 0-3 16,0 0 2-16,0 0-2 15,0 0-9-15,-16 0 11 16,-4 0-12-16,-2 0 13 0,4 0-1 15,0 2 6-15,2 0-4 16,8-2 6 0,1 3-1-16,2-3 13 0,5 0-4 15,-2 0-2-15,2 0-1 16,0 0-11-16,0 0 7 16,0 0-8-16,0 0-3 15,0 0 0-15,0 0-6 16,16 0 9-16,4 0-2 15,2 0 6-15,-2 0-2 16,-2 3-2-16,-5 1 0 16,3 1 1-16,0 2 0 15,-4-1-1-15,2 2 0 16,-1 3 3-16,-1-4-3 16,-3 1 0-16,-5 3-4 0,-4 9 0 15,-2 13-2-15,-31 13 5 16,-15 13 0-16,0-4-34 15,5-4-64-15,10-19-207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46:21.2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19182 12444 228 0,'0'0'87'0,"0"0"-87"16,0 0 3-16,0 0 8 15,0 0-7-15,0 0 13 16,0 0-10-16,0 0-3 16,0 0 31-16,0-1-2 15,0 1 14-15,0 0-4 16,2 0-27-16,4 24-3 15,-2 17 20-15,6 17 3 0,-3 10-5 16,-1 7-23 0,-2 0 7-16,1-4-2 0,2-4-12 15,-5-9 10-15,-2-6-11 16,0-6 3-16,0-2-4 16,0-7 1-16,0-3-2 15,-2-15-7-15,-3-5-28 16,3-10 29-16,2-4-4 15,-5 0 12-15,-3-20-9 16,-6-18-19-16,1-18-19 16,2-12 20-16,4-18-4 15,7-11-4-15,0-5-16 16,0 2 5-16,9 6 45 16,8 12-4-16,4 5 5 15,1 11 0-15,0 8 2 0,5 4 4 16,6-1 1-16,6 6-7 15,1 1 1-15,2 7 2 16,-4 10-3-16,-9 12 1 16,-12 9 1-16,-3 10 3 15,-7 10 2-15,-5 36-7 16,-2 24 56-16,0 16-25 16,0 11 0-16,-9-2-24 15,-9-10 2-15,0-10-8 16,-4-11-1-16,-4-12-5 15,-10-8 4-15,-7-4-15 16,-3-6 1-16,-6-4-27 0,3-9-11 16,9-12 25-16,11-9-45 15,10 0-22-15</inkml:trace>
  <inkml:trace contextRef="#ctx0" brushRef="#br0" timeOffset="318.7886">19957 12901 231 0,'0'0'61'0,"0"0"-29"16,0 0 26-16,0 0-7 15,120-5-28-15,-83-5-21 16,-2-2 6-16,1 0-6 16,-5 1-2-16,-13 3-2 15,-7 2-62-15,-7 1-1 16,-4-6-6-16,0 1-121 15</inkml:trace>
  <inkml:trace contextRef="#ctx0" brushRef="#br0" timeOffset="548.7898">19988 12700 430 0,'0'0'111'16,"0"0"-92"-16,0 0 7 16,0 0 17-16,0 0-1 15,120-69-41-15,-75 51 9 16,2 1-10-16,-4 0-2 16,-8 7 0-16,-12 3-49 15,-13 4-67-15,-10 1-91 0</inkml:trace>
  <inkml:trace contextRef="#ctx0" brushRef="#br0" timeOffset="12540.974">19252 9340 277 0,'0'0'50'0,"0"0"47"16,0 0-7-16,0 0-9 0,0 0 23 16,0 0-28-16,0 0-46 15,0 0 10-15,-6-66-31 16,6 66-3-16,0 0-6 15,0 0-8-15,0 10-3 16,4 25-2-16,8 20 13 16,-1 10 22-16,-5 4-22 15,-3-4 0-15,-1-7-3 16,2-7 4-16,-2-14-2 16,3-9-14-16,-5-12-24 15,0-7 21-15,3-7-27 16,-3-2 36-16,2 0 9 15,0-39 2-15,7-28-2 0,2-18-66 16,9-4 44 0,0 18 17-16,1 18 5 0,-2 22 0 15,1 11-7-15,-2 13 7 16,4 5-1-16,1 2-6 16,1 0 7-16,0 16 4 15,-1 11-3-15,-3 5 8 16,-5 4 22-16,-5 5-3 15,-2 3-1-15,-8 5-3 16,0 1-22-16,0-2 6 16,0-7-8-16,0-2-4 15,0-9-1-15,-13 0-25 16,0-4-3-16,0-5-35 16,3-7-69-16,4-14-12 0,6-10-51 15</inkml:trace>
  <inkml:trace contextRef="#ctx0" brushRef="#br0" timeOffset="12774.4716">19923 8753 422 0,'0'0'171'16,"0"0"-144"-16,0 0-27 15,0 0-3-15,0 0 3 16,0 133 55-16,-8-54-32 0,-1-1-22 16,-1-10-1-16,4-5-17 15,0-11-46-15,-5-6-33 16,-5-11-90-16,1-12-114 16</inkml:trace>
  <inkml:trace contextRef="#ctx0" brushRef="#br0" timeOffset="13023.4723">20051 9651 424 0,'0'0'151'0,"0"0"-121"16,0 0 13-16,0 0 29 15,0 0-8-15,142-27-45 16,-95 13-17-16,-5 3 2 16,-2 1-4-16,-9 2-20 15,-6 0-25-15,-11-1-40 16,-12 0-13-16,-2-3-55 16</inkml:trace>
  <inkml:trace contextRef="#ctx0" brushRef="#br0" timeOffset="13191.9742">20158 9406 242 0,'0'0'171'16,"0"0"-147"-16,0 0 41 16,114-34 19-16,-66 22-67 15,8 0-17-15,2-2-21 16,-4-6-135-16,-8-4-176 15</inkml:trace>
  <inkml:trace contextRef="#ctx0" brushRef="#br0" timeOffset="16272.7449">20998 9164 547 0,'0'0'84'16,"0"0"-84"-16,0 0-31 15,0 0 30-15,0 0 1 16,0 0 14-16,32 120 26 16,-24-72-31-16,-6-2-5 15,-2 2 9-15,0-2-6 16,0-3-4-16,-8-7 1 16,-1-9-2-16,2-15-4 15,5-5-22-15,2-7 14 16,0 0 9-16,0 0 2 15,0-24 26-15,0-22-27 0,20-19-17 16,9-5 13-16,4 8 4 16,-2 13 0-16,-2 10 14 15,-2 9-7-15,-2 7 7 16,-1 3-14-16,-4 11 7 16,-4 3-13-16,-9 6 6 15,-3 0-12-15,3 0 8 16,-1 20 4-16,6 12 14 15,-6 4 11-15,-1 8-18 16,-3 0 27-16,-2 0-32 16,0-2-2-16,0-5 0 15,0-7-14-15,6-5-24 16,6-8-67-16,5-11-92 16,6-6-29-16</inkml:trace>
  <inkml:trace contextRef="#ctx0" brushRef="#br0" timeOffset="16478.746">21687 9414 514 0,'0'0'123'16,"0"0"-93"-16,0 0 48 15,0 0-26-15,0 0-47 16,0 0 5-16,122 12-9 15,-68-12-1-15,2 0-20 16,-3 0-71-16,-8-10-86 0,-12-7-103 16</inkml:trace>
  <inkml:trace contextRef="#ctx0" brushRef="#br0" timeOffset="17588.18">22347 8983 581 0,'0'0'41'0,"0"0"-33"16,0 0 7-16,0 0 42 15,0 0-56-15,0 0-1 16,43 36 30-16,-10-36-16 16,13 0 7-16,17-9-4 15,17-25-15-15,9-12-4 16,-2-10-20-16,-9 3-2 16,-20 5 11-16,-17 14-22 15,-15 12 24-15,-15 10 11 16,-6 10 0-16,-3-1 5 15,0 3-4-15,0-2 1 16,-2 2 6-16,0 0 0 16,0 0-8-16,0 0 18 0,0 0-10 15,0 0 22-15,0 0-22 16,2-2-1-16,-2 2 19 16,0 0-24-16,0 0 10 15,0 0-7-15,0 0 0 16,0 0 11-16,0-1-14 15,0 1 2-15,0 0 7 16,0 0-5-16,0 0-3 16,0-2 0-16,0 2 3 15,0 0-2-15,0 0-4 16,0 0 0-16,0 0-1 16,0 0 5-16,0 0-4 0,0 0 0 15,0 0 8-15,3 0-11 16,-3 0 3-16,0 0 0 15,0 0-2-15,0 0 9 16,0 0-7-16,0 0 0 16,0 0 6-16,0 0-14 15,0 0 8-15,0 0-8 16,0 0 6-16,0 0-19 16,0 0 13-16,0 0 3 15,0 0-8-15,0 0 8 16,0 0 0-16,0 0 5 0,0 0-6 15,0 0 11 1,0 0-5-16,0 0 0 0,0 0 7 16,0 0-8-16,0-4 1 15,0-4 0-15,0-7-8 16,0-6-37-16,2-6 45 16,0-5 0-16,-2 1-9 15,0-4 4-15,0 5 5 16,0 2 0-16,0-1-8 15,0 10 7-15,0 3 1 16,-7 6 0-16,1 4-4 16,2 5 4-16,-1 1 0 15,-4 0 2-15,-4 7-7 16,-8 21-1-16,0 9 6 0,-4 9 0 16,5 10 6-16,5 2-1 15,1 0 0-15,5 6 10 16,0 2 14-16,4 7-19 15,1 2 10-15,2 1-6 16,-1 0-12-16,-1 0 34 16,-2-6-36-16,-4-7 0 15,-3-3 7-15,0-5-3 16,-3-9-4-16,3-4 0 16,1-8 7-16,4-8-15 15,3-6-6-15,3-6-29 16,2-8 0-16,0-6-46 15,0 0-16-15,0-14 24 0,7-26-75 16</inkml:trace>
  <inkml:trace contextRef="#ctx0" brushRef="#br0" timeOffset="17823.677">22652 9222 280 0,'0'0'241'16,"0"0"-143"-16,0 0-62 16,0 0 20-16,0 0-12 15,0 0-39-15,25-2-5 16,12 2 35-16,13-2-21 0,6-4 4 16,2-3-18-16,0-3-20 15,-6 3 0-15,-4 1-76 16,-11 2-81-16,-12 2-123 15</inkml:trace>
  <inkml:trace contextRef="#ctx0" brushRef="#br0" timeOffset="18084.688">23303 9191 410 0,'0'0'192'0,"0"0"-144"16,0 0-18-16,0 0 36 15,0 0-34-15,0 0-21 16,156-9 17-16,-105-1-26 16,-4 0 4-16,-9 0-12 15,-7 2-1-15,-2-3-9 16,-4 0-18-16,-3-5-64 15,-7-5-74-15,-10-3-173 16</inkml:trace>
  <inkml:trace contextRef="#ctx0" brushRef="#br0" timeOffset="18309.1783">23559 8947 416 0,'0'0'169'15,"0"0"-169"-15,0 0 0 16,0 0 23-16,0 0 4 16,0 0 36-16,0 140-33 15,7-99-19-15,0-3 4 16,0-1-15-16,-3-5 2 16,3-3-10-16,-3-5-31 15,-2-5-57-15,2-10-61 16,4-6-126-16</inkml:trace>
  <inkml:trace contextRef="#ctx0" brushRef="#br0" timeOffset="18581.6801">24147 8598 640 0,'0'0'54'16,"0"0"-54"-16,0 0 0 16,0 0 4-16,0 0 1 15,23 126 24-15,-13-56-24 0,-4 5 6 16,1 0 1-16,-3-8-9 16,2-5-4-16,-1-4 1 15,0-15-53-15,-1-5-29 16,5-10-63-16,7-12-22 15,3-11-19-15</inkml:trace>
  <inkml:trace contextRef="#ctx0" brushRef="#br0" timeOffset="18789.1772">24458 9196 487 0,'0'0'169'16,"0"0"-121"-16,0 0 15 0,0 0-6 15,0 0-57 1,0 0 0-16,152-34 0 0,-96 17-3 16,-2 3 2-16,0-2-16 15,-2 0-25-15,-8 0 18 16,-5-2-50-16,-10 3-22 16,-14-3-62-16,-11 1-95 15</inkml:trace>
  <inkml:trace contextRef="#ctx0" brushRef="#br0" timeOffset="19022.6912">24805 8874 340 0,'0'0'254'16,"0"0"-217"-16,0 0-31 15,0 0-6-15,0 0 1 16,-2 107 92-16,4-49-42 15,3 2-18-15,-1-3-6 16,-1-7-21-16,-3-4-1 16,0-5-5-16,0-6-21 15,0-5-10-15,0-6-86 16,0-12-101-16,2-12-149 16</inkml:trace>
  <inkml:trace contextRef="#ctx0" brushRef="#br0" timeOffset="19798.1807">25300 8729 595 0,'0'0'70'15,"0"0"-70"-15,0 0-1 16,0 0-3-16,0 0 8 15,0 0 27-15,41 162-16 16,-35-98 3-16,-1 0-7 16,-5-5-7-16,0-6 4 15,0-10-8-15,0-11 0 0,0-12-2 16,-3-8 5-16,1-6-8 16,2-3 2-16,0-3 3 15,0 0 13-15,0-12-11 16,0-15 0-16,0-4-4 15,0-1-1-15,0 1 3 16,0-1 0-16,2 0-3 16,3 1-5-16,-3-3 8 15,0 0-12-15,3-6 1 16,4-4-2-16,4-2 10 16,5 0-8-16,5 0-5 15,3 6 14-15,0 3-9 16,3 9 11-16,0 7-6 15,-2 4 16-15,2 7-9 16,0 6 14-16,3 4-15 16,-3 0 22-16,-3 2-20 0,3 22 2 15,-2 6 16-15,-7 13-17 16,-4 10 25-16,-10 10 3 16,-6 3-19-16,0 2 21 15,-13-6-26-15,-16 1 15 16,-6-8 6-16,-8 0-20 15,-9-3 16-15,-3-8-22 16,0-3 6-16,5-4-6 16,8-7-2-16,9-4 0 15,6-3-5-15,4-6 9 16,8 1-4-16,1-2 0 0,6-2 5 16,1-2-15-16,5-4 10 15,2-1-19-15,0-2 17 16,7-5-24-16,22 0 26 15,13 0 2-15,16-30 4 16,6-3-12-16,5-1-7 16,1 3-11-16,-4 9 17 15,-1 5-39-15,-7 2 8 16,-4 7 18-16,-8-1-31 16,-3 4 9-16,-8-4-53 15,-3 0-62-15,-8-5-13 16</inkml:trace>
  <inkml:trace contextRef="#ctx0" brushRef="#br0" timeOffset="20181.6774">26340 8596 509 0,'0'0'100'16,"0"0"-95"-16,0 0 52 16,0 0-40-16,0 0-11 15,0 0-6-15,17 119 28 0,-17-45-11 16,0 11 8 0,0-4-13-16,0-2-6 0,-9-7 4 15,1-9-6-15,-2-8-3 16,1-13-1-16,3-12 8 15,2-10-17-15,-1-8 9 16,5-8-10-16,-2-4 7 16,-1 0 6-16,3-6 10 15,0-27-13-15,0-22-20 16,0-21 8-16,14-25-25 16,17-21-63-16,9-15-15 15,7-6-45-15,11 4 44 16,0 14-55-16</inkml:trace>
  <inkml:trace contextRef="#ctx0" brushRef="#br0" timeOffset="20399.1804">26730 8119 26 0,'0'0'40'0,"0"0"13"16,0 0 15-16,122-24-14 15,-96 24-18-15,-5 15 12 16,-3 11-14-16,-5 20 16 16,-9 14 19-16,-4 12 2 15,0 9-3-15,-15 9-4 16,-16-9-35-16,-10-2 15 15,-3-9-34-15,-8-10 2 16,-8-7 5-16,-7-9-15 16,-8-10-4-16,-3-8 0 15,2-7-56-15,11-6-34 16,12-8-36-16,15-5-33 0,16-4-152 16</inkml:trace>
  <inkml:trace contextRef="#ctx0" brushRef="#br0" timeOffset="21999.0416">26168 9597 439 0,'0'0'82'0,"0"0"-81"16,0 0 84-16,0 0 28 15,0 0-72-15,0 0-16 16,-3 0-25-16,3 0 2 16,0 0 4-16,0 0-5 15,7 0-1-15,26 0 10 16,23 0-8-16,27-7 15 15,13-5-17-15,4-2 1 16,-9 1-7-16,-15 1 6 16,-18 2 0-16,-16 1 0 15,-11 4 7-15,-12 1-7 16,-9 1 7-16,-5 3-4 0,-5 0 37 16,2 0-30-16,-2-2 0 15,0 2 3-15,0 0-8 16,0 0-1-16,0 0-4 15,0 0-13-15,0 0 7 16,0 0-45-16,0 0 6 16,0 0-19-16,0 0-104 15,2-7-135-15</inkml:trace>
  <inkml:trace contextRef="#ctx0" brushRef="#br0" timeOffset="29404.896">21206 12354 417 0,'0'0'115'15,"0"0"-115"-15,0 0-20 16,0 0 10-16,0 0 10 16,0 0 0-16,0 0 7 15,88 22 42-15,-43-22-11 16,9-12-15-16,2-13 15 16,-3-4-4-16,-4-5-17 15,-9-2 14-15,-5 2-31 0,-6-2 10 16,-8 2-10-16,-7 3 2 15,-12 1-4-15,-2 3-9 16,0 6-13-16,-5 7 17 16,-11 6-8-16,0 6 14 15,-3 2-3-15,-6 0 2 16,-4 32-4-16,-2 20 12 16,2 15 1-16,4 9 5 15,6 2-6-15,5-1 17 16,3-9-10-16,5-6-4 15,-2-11 19-15,2-8-26 16,4-10-1-16,-1-2-1 16,3-9 5-16,0-3-10 15,-4-2-3-15,-2-1-41 16,-8 0-11-16,-7-2-56 0,-5-7-60 16,0-7-113-16</inkml:trace>
  <inkml:trace contextRef="#ctx0" brushRef="#br0" timeOffset="29612.3922">21259 12566 453 0,'0'0'103'16,"0"0"-58"-16,0 0 19 15,0 0-7-15,0 0-57 16,0 0 6-16,116-16-8 0,-47 4 2 15,5 3-22-15,-8 1-17 16,-8 2-38-16,-13 6-56 16,-14-4-98-16</inkml:trace>
  <inkml:trace contextRef="#ctx0" brushRef="#br0" timeOffset="29806.8951">21890 12483 480 0,'0'0'197'15,"0"0"-197"-15,0 0-54 0,0 0 54 16,0 0-3 0,129-8 3-16,-71-7-22 0,0-2-67 15,0-14-89-15,-7-7-114 16</inkml:trace>
  <inkml:trace contextRef="#ctx0" brushRef="#br0" timeOffset="29999.8938">22444 12015 547 0,'0'0'118'15,"0"0"-107"-15,0 0-1 0,0 0-10 16,0 0 0-1,0 135 42-15,0-57-21 16,0 4-7-16,0 0-14 0,0-2-20 16,0 3-31-16,0-5-96 15,0-11-29-15</inkml:trace>
  <inkml:trace contextRef="#ctx0" brushRef="#br0" timeOffset="30322.3941">21281 13171 314 0,'0'0'212'0,"0"0"-143"15,0 0-30-15,0 0 28 16,0 0-39-16,0 0-1 16,34-55-26-16,26 37 10 15,18-5 23-15,14 3-33 16,5-6 13-16,10 3-14 16,7 1 4-16,2 4-10 15,-2 2-2-15,-10 2-51 16,-12 3-17-16,-20 6-98 0,-24 1-93 15</inkml:trace>
  <inkml:trace contextRef="#ctx0" brushRef="#br0" timeOffset="30892.2661">21595 13541 298 0,'0'0'150'16,"0"0"-150"-16,0 0-31 15,0 0 27-15,0 0-1 16,92-123 5-16,-50 89 0 15,-2 10 0-15,-4 5-5 16,-7 9 9-16,-9 8-4 16,1 2 28-16,-6 0-15 15,1 4-1-15,-8 16-3 16,-1 11-5-16,-7 15 35 16,0 5-7-16,-7 7-9 15,-19 8 11-15,-8 2-22 0,-1 1 17 16,-1-6 38-1,0-8-60-15,5-11 20 0,2-7-13 16,5-10 1-16,1-5 7 16,5-8-21-16,9-5 8 15,5-7-9-15,4-2 3 16,0 0-10-16,0 0 7 16,13 0-9-16,30-21 9 15,15-6 3-15,13-8 7 16,2 3-10-16,-3 3 9 15,1 0-9-15,-7 12 0 16,-3-3 0-16,-12 6-10 16,-11 7 6-16,-11 2-13 15,-10 0-28-15,-1 3-37 16,-1 0-17-16,-3-1-120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47:25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3214 3371 29 0,'0'0'47'0,"0"0"-10"16,0 0-12-16,0 0 0 15,0 0 7-15,0 0-5 16,0 0-16-16,0 0-2 15,-2-12-2-15,2 12-5 0,0 0-2 16,0 0-7-16,0 0-11 16,0 0 1-16,0 0 9 15,0 0-1-15,0 0-2 16,0 0 4-16,-2 0 5 16,2 0-6-16,0 0-1 15,0 0-15-15,0 1 0 16,0 11 17-16,0 3-3 15,0 3 10-15,0 4 0 16,0 2 0-16,2 6 2 16,-2 2 3-16,0 8 1 15,0 6 2-15,0 3-4 16,0 1 1-16,0 1-5 0,0 2 2 16,-2-1 6-16,-3-2-4 15,0 2-3-15,-1-2 8 16,-1 3-4-16,3-6 3 15,2 1-5-15,2-3 1 16,0-1-1-16,0 0 2 16,0-1-3-16,0-2 2 15,0 1-4-15,2 3-2 16,0-1 2-16,0 2 4 16,-2 2 0-16,0 2-4 15,0 2 1-15,0 0 0 16,0 3 1-16,0-4 3 0,0 0-5 15,4 4 2-15,-1 6-2 16,1-1 2-16,0 2-2 16,2-1 0-16,-4-6 0 15,2 8 1-15,-4-4-1 16,0 2-3-16,0-1 0 16,0-4 3-16,0 1 0 15,2-6-4-15,3 0 2 16,-1-3 2-16,5-2-1 15,-4-5 0-15,1-2 1 16,1-3 0-16,-1-2-2 16,-2 0 2-16,4 1 2 15,-4-3-1-15,-2 3 0 16,1-2-1-16,-3 1 0 16,0-4 0-16,0-2 2 0,0 0-2 15,0 0 0-15,0 2 0 16,0 2-1-16,0-2 1 15,0 1 1-15,0-7-1 16,0-4 0-16,0-2-1 16,0-2 0-16,0-2 1 15,0-1 0-15,0-1 0 16,0 5 0-16,0 1 0 16,0 5 0-16,0 8 2 15,0 3-2-15,-7 0 0 0,1-2 1 16,2-3-2-1,0-8 1-15,4-5 0 0,0-2-1 16,-2-3 1-16,0-1 0 16,0 2 0-16,0 2 1 15,2 4 2-15,0 3-2 16,-3-1-1-16,3 1 0 16,0-3 0-16,0 1-3 15,0-5 3-15,0 1-1 16,0-1 1-16,0-2-1 15,0 2 0-15,7 1 1 16,-1 2 0-16,2-1 0 16,-2 4 0-16,1 5 0 15,-3-1 1-15,3 3-1 16,0-3 0-16,-1-2-1 0,3-3 0 16,0-5 1-16,0-1 0 15,0 2-5-15,2-3 5 16,5-1 2-16,-3 4-2 15,5-3-3-15,2 4 3 16,-2-2-1-16,2-2 1 16,5 0-8-16,-2-3-3 15,4-2 9-15,5-1-2 16,2-2 4-16,3-4 1 16,5 0-1-16,4 0 2 15,2 0-1-15,6 0 2 16,2-6-3-16,2 0 1 0,-2 1-1 15,-2 0 0-15,4-1 0 16,3 2-1-16,3-2 1 16,4 2 0-16,-1-3 0 15,-5 4 0-15,0 1 0 16,-4 0 1-16,-2-3-1 16,2 2 0-16,2-3 1 15,5-4-1-15,6-2 0 16,2 3 0-16,1-4 0 15,-3 5-1-15,-1-3 1 16,1 2 0-16,0-2 2 16,1-1-5-16,1 1 0 15,0-1-10-15,-3-3-37 0,-5 4 31 16,-7 0 16 0,-8 1 3-16,-2 5 0 0,-9 1 3 15,2 4 2-15,-3 0 2 16,2 0-4-16,5 0 0 15,3 0-2-15,8 0 2 16,2-2-3-16,0-2-4 16,-4-3 1-16,-6 6 3 15,-3-2 2-15,-7 3-2 16,-2 0 1-16,-3 0 4 16,2 0-5-16,2 4 5 15,-2 3-5-15,3-3 0 16,-5-2 0-16,-1-2-3 15,-3 0 2-15,-7 0 2 0,-2 0 0 16,-4 0 11 0,-2 0 10-16,-4 0-12 0,1 0 1 15,5 0-1-15,1 0-1 16,0 2-4-16,3 0-5 16,-3-2 1-16,-3 1-1 15,-1 1 3-15,-4-2-2 16,0 2 5-16,-4-2 12 15,-3 0-3-15,0 0-2 16,-2 0 0-16,2 0 10 16,2 0-8-16,5 0-5 15,3 0-4-15,3-11-4 0,1-5-1 16,1-7-1-16,1 0 0 16,1-6 0-16,0-5 4 15,-3-2-1-15,-1-7 1 16,-3-1-1-16,-3-4 1 15,-5-3-3-15,-2-2 2 16,-2-1-3-16,0-2 0 16,0-2 1-16,0-2-1 15,0 0 0-15,0 4 4 16,-4-1 5-16,-3 8 23 16,-2-2 6-16,-2 3-25 15,2 4-3-15,3-4 1 16,-2-1-8-16,6-2-3 0,2-6 0 15,0-5 0-15,0-4-1 16,0-4-6-16,0 1 7 16,0 1 3-16,-6 4-3 15,-9 4 0-15,-1 2 0 16,-3 2 5-16,4 4 13 16,1 0-13-16,6-2 1 15,1-3 1-15,5-3-7 16,2 4 0-16,0 0 0 15,-2 4 1-15,-2 0 1 16,-4 3-2-16,-3 1 2 16,3 4-1-16,-1 2 7 15,-1 1 0-15,2 0-7 16,1 3 1-16,5-2-2 0,-3-1 0 16,1 0 0-16,-1-4-2 15,1 1 2-15,0-2 2 16,2 2-2-16,-1-2-2 15,3-4 0-15,0-6-3 16,0-5 5-16,0 3 0 16,0-2-18-16,7 6 12 15,6-2 0-15,3-5-4 16,-1-1-6-16,-1 5 11 16,-3 0-6-16,-2 10 11 15,-4 8 0-15,-5 7 3 0,0 8 0 16,0 4-3-16,0 6 5 15,0 4 1-15,0 4 0 16,0-1-3 0,0 2 1-16,0-1-4 0,0-1-6 15,0 3 6-15,0-1-1 16,0-3 1-16,0-2 1 16,0 0-1-16,0 1 1 15,0 0-2-15,0 1 2 16,0-1 0-16,0 1-1 15,0 2-1-15,0 1-1 16,0 1 2-16,-8-3-6 16,0 5 1-16,-5-2-4 15,-8 4 0-15,-10 0 4 16,-9 0 0-16,-11 0 1 0,-16 0 4 16,-12 3 0-16,-14 7-1 15,-11-2-1-15,-12 2-9 16,-9-1 8-16,-7-3 3 15,3 1 2-15,2-1 4 16,8-1 8-16,13 2 4 16,1-3-6-16,3 0 5 15,-15 1-14-15,-7 2-3 16,-5-4 0-16,1-1 6 16,19-2 18-16,13 0 28 15,12 3-39-15,1 1-8 16,2 0-5-16,8-3 1 0,9 3-1 15,10-1 1 1,10-1 1-16,5 2-2 0,6 0 0 16,1-3 2-16,-3 2-5 15,-3-3 2-15,-1 1-8 16,-9 2 0-16,-1-1 1 16,-2 2 7-16,-7 1-8 15,2 4-1-15,-4 1 4 16,2-2 4-16,2-2 2 15,6 0 0-15,4-1 1 16,11-2 2-16,8-3-2 16,7 0 7-16,7 0 1 0,4 0-4 15,0 0 0 1,6 0-2-16,-1-3 4 16,4 3 2-16,0-1-8 0,0 1 1 15,0 0-2-15,0-2-6 16,0 2-8-16,0 0-22 15,0 0-4-15,0 0 9 16,0 0 11-16,0 0 17 16,0 0 0-16,0 0 3 15,0 0 0-15,-4 0-8 16,-5 3-33-16,-13 18-113 16,-7-7-57-16</inkml:trace>
  <inkml:trace contextRef="#ctx0" brushRef="#br0" timeOffset="118067.7665">4971 12858 298 0,'0'0'165'16,"0"0"-93"-1,0 0-31-15,0 0 5 0,0 0-11 16,0 0 8-16,0 0-39 15,0 0-4-15,-23-11 13 16,23 10-9-16,11-2-8 16,30 2 2-16,21-6 2 15,25-5 10-15,13-4-10 16,5-4-7-16,-4 0-5 16,-14 2-24-16,-16 4 6 15,-15 2 20-15,-19 6 7 16,-12 3-4-16,-12 3 3 0,-9 0 1 15,-2 0 3 1,-2 0-7-16,0 9 7 0,0 26 0 16,-11 16 31-16,-18 18 28 15,-6 4-48-15,-1 2-4 16,1 0-1-16,-2 3 0 16,0-1-3-16,-3-4-3 15,5-11 1-15,3-16-6 16,14-12 4-16,5-9-17 15,6-8-14-15,7-1-55 16,0-11-71-16,0-5-89 16</inkml:trace>
  <inkml:trace contextRef="#ctx0" brushRef="#br0" timeOffset="118692.266">5378 13043 376 0,'0'0'144'16,"0"0"-70"-16,0 0-44 15,0 0-26-15,0 0 3 16,0 0-7-16,-8-9-11 16,21 9 8-16,16 0 6 15,4 0 2-15,6 0-5 16,-6 0 2-16,-4 2-4 0,-4 5-39 15,-4-4-58-15,2-1-21 16,-1-2-112-16</inkml:trace>
  <inkml:trace contextRef="#ctx0" brushRef="#br0" timeOffset="118981.2729">6275 12990 318 0,'0'0'128'15,"0"0"-128"-15,0 0-10 16,0 0 3-16,0 0 7 15,4 143 33-15,-26-66-27 16,-10 10-2-16,-1-1-4 16,-5-2-5-16,-5-2-43 15,8-16-53-15,2-18-168 16</inkml:trace>
  <inkml:trace contextRef="#ctx0" brushRef="#br0" timeOffset="119232.2691">6094 13075 280 0,'0'0'214'16,"0"0"-134"-16,0 0-72 15,0 0-8-15,0 0 24 16,0 0 3-16,7 119-10 15,20-71-14-15,2 1 6 16,4-3-9-16,0-8-3 16,1-4 1-16,-1-6-49 15,0-12-51-15,8-12-14 16,-1-4-77-16</inkml:trace>
  <inkml:trace contextRef="#ctx0" brushRef="#br0" timeOffset="119635.7728">6660 12819 429 0,'0'0'132'16,"0"0"-69"-16,0 0-18 0,0 0-15 15,0 0-30-15,0 0-11 16,54-8 11-16,-3-2 1 16,7-7 4-16,0-2-4 15,-9 1 5-15,-9 6-6 16,-6 3 0-16,-7 9 1 16,-10 0-11-16,-1 0 10 15,-7 12-10-15,-3 23 10 16,-6 24 0-16,0 22 7 15,-17 30 11-15,-14 17 4 16,-6 7 8-16,6-1-29 16,9-21 3-16,8-21-8 15,10-27-33-15,4-21-10 16,0-17-1-16,0-15-16 16,7-12-53-16,4-4-35 0,-2-28-43 15</inkml:trace>
  <inkml:trace contextRef="#ctx0" brushRef="#br0" timeOffset="119853.7709">6751 13377 262 0,'0'0'190'0,"0"0"-95"15,0 0-18-15,0 0-61 0,0 0 0 16,150-114 9-1,-59 72-17-15,-2 5 10 0,-6 15-18 16,-16 8-8-16,-16 11-13 16,-13 3-74-16,-11 0-42 15,-11 14-59-15,-8 6-47 16</inkml:trace>
  <inkml:trace contextRef="#ctx0" brushRef="#br0" timeOffset="121989.9398">15091 10505 370 0,'0'0'135'0,"0"0"-106"16,0 0 9-16,0 0 18 16,0 0 15-16,0 0-41 15,-11-6-12-15,11-3 15 16,0-2-33-16,6-3 15 16,17-4-15-16,15-6 2 15,15 0-12-15,12-1 10 16,2 6-7-16,-3 3 2 0,-14 8 1 15,-13 3 2 1,-10 5 2-16,-7 0-7 0,-7 0 0 16,-4 0 0-16,-5 21 3 15,-4 15-2-15,-6 11 5 16,-30 12 1-16,-10 5 0 16,-6-2 8-16,1-8-15 15,2-8 7-15,9-9-7 16,8-11 4-16,13-11-3 15,9-6 6-15,8-6 0 16,2-3-22-16,0 2 21 16,0-2-22-16,12 0-17 15,24 0 28-15,8 0 10 0,3-2 2 16,-5 2 0 0,-11-3 0-16,-8 3 7 0,-10 0-5 15,-4 3-2-15,-2 22 13 16,-7 9-9-16,0 12 22 15,-27 11 10-15,-18 5-25 16,-18 5 6-16,-5-4-16 16,-3-1 0-16,8-14-1 15,18-10-14-15,18-10-20 16,21-13-78-16,6-15-187 16</inkml:trace>
  <inkml:trace contextRef="#ctx0" brushRef="#br0" timeOffset="122234.4419">15886 10710 374 0,'0'0'195'0,"0"0"-169"16,0 0-18-16,0 0 82 16,0 0-57-16,0 0-26 15,0 57 9-15,-8-10 7 16,-7 3-4-16,-6 4-19 15,-3 0 4-15,-6-1-10 16,1-7-3-16,-2-7-30 16,4-10 14-16,3-9-90 15,6-11-33-15,0-9-16 16,3 0 6-16</inkml:trace>
  <inkml:trace contextRef="#ctx0" brushRef="#br0" timeOffset="122433.4359">15608 10800 66 0,'0'0'122'16,"0"0"19"-16,0 0-61 16,0 0-56-16,0 0 3 15,0 0 21-15,78 30 16 16,-40 3-2-16,4 3-24 16,3-3-22-16,-3 3-12 15,1-3 3-15,-5-5-13 16,-3-6 6-16,-6-6-56 0,-2-12-44 15,0-4-106-15,-2-12-125 16</inkml:trace>
  <inkml:trace contextRef="#ctx0" brushRef="#br0" timeOffset="122914.443">16237 10596 340 0,'0'0'126'0,"0"0"-58"15,0 0-13-15,0 0 20 16,-47-113-2-16,47 94-70 16,0-4 5-16,24 3-8 15,16 0-11-15,14 2 3 16,0 7-21-16,-3 4 21 16,-9 7 7-16,-9 0-8 0,-6 0 4 15,-8 16 5-15,-9 4-1 16,-8 11 1-16,-2 10 0 15,-10 10 3-15,-22-2 4 16,-6 2 1-16,2-6-6 16,7-6-2-16,10-7 0 15,7-11-4-15,12-4-2 16,0-5 0-16,0-4-9 16,29-4-40-16,12-4 41 15,5 0-1-15,4 0 3 0,-6 0 4 16,-1 0 9-1,-8 0-1-15,-6 0 2 16,-7 12 3-16,-8 8 1 16,-6 9 6-16,-8 10 31 0,0 12 9 15,-27 9-11-15,-21 5-1 16,-12 4-9-16,-5-11-28 16,5-10 3-16,6-16-6 15,9-7-16-15,5-16-18 16,3-7-131-16,6-2-188 15</inkml:trace>
  <inkml:trace contextRef="#ctx0" brushRef="#br0" timeOffset="126484.1957">25389 10374 356 0,'0'0'66'0,"0"0"-64"16,0 0 59-16,0 0 30 15,0 0-30-15,0 0-17 16,0 0-31-16,-4 9 16 16,4-9-14-16,0 0-12 15,25-11-6-15,10-6-2 16,15-1 3-16,5 2-6 16,3 0-6-16,-5 4 13 15,-3 4 1-15,-11 2 0 16,-7 4-7-16,-10 2 7 0,-11 0-2 15,-1 0-1 1,-6 0-13-16,-4 16 15 0,0 5-2 16,-2 10 3-16,-27 5-6 15,-11 1 8-15,-7 2-2 16,-3-1 0-16,8-8 1 16,7-4-7-16,10-8 2 15,9-7-15-15,7-4 15 16,5-4-29-16,4-1 33 15,0-2-7-15,0 0-24 16,4 0 21-16,30 0-30 16,9 0 32-16,5-2 8 0,-5-1 0 15,-8 3 7-15,-8 0 12 16,-7 0-15 0,-2 3 19-16,-3 11-14 0,-1 6 0 15,-3 6 17-15,-2 6-18 16,-9 8 14-16,0-1 11 15,-2 5-30-15,-30-3 16 16,-14-5-19-16,-12 0 0 16,-11-1-4-16,4-9-22 15,10-8-28-15,17-11-62 16,22-7-117-16</inkml:trace>
  <inkml:trace contextRef="#ctx0" brushRef="#br0" timeOffset="126702.6996">26442 10531 479 0,'0'0'109'0,"0"0"-109"16,0 0 0-16,0 0 56 15,-47 126-36-15,15-65 0 16,1-1-9-16,-2-2-6 15,-1-6-10-15,3-8 4 16,4-12-58-16,6-10-65 16,0-9-121-16</inkml:trace>
  <inkml:trace contextRef="#ctx0" brushRef="#br0" timeOffset="126918.6939">26228 10537 292 0,'0'0'213'16,"0"0"-72"-16,0 0-71 16,0 0-18-16,0 0-46 15,0 0 2-15,56 43-8 16,-12-4 5-16,9-1-1 16,8-3-6-16,-1-6 2 15,-4-12-20-15,-5-8-36 16,-4-9-82-16,-8 0-103 0</inkml:trace>
  <inkml:trace contextRef="#ctx0" brushRef="#br0" timeOffset="127384.6971">26919 10328 206 0,'0'0'274'0,"0"0"-195"15,0 0-16-15,0 0-1 16,15-102-31-16,10 91-18 16,10 1-13-16,13 5-8 0,2 5 2 15,-3 0 6-15,-9 0-3 16,-7 10-8-16,-8 11 10 16,-5 1-2-16,-9 4 3 15,-7 2-17-15,-2 4 16 16,-13 1-11-16,-28 6-1 15,-7-1-7-15,-2-8-8 16,15-10 19-16,14-8-9 16,17-10-22-16,4 2-19 15,0-2-45-15,11 1 16 16,22-1 84-16,8-1 8 16,1 1 5-16,-4 5 18 15,-4-2 15-15,-10 6-3 16,-6 0 3-16,-7 6-16 15,-4 4 29-15,-5 9-22 0,-2 9 24 16,0 11 19-16,-14 8-39 16,-21 6 35-16,-17 5-38 15,-19-3-22-15,-20-2 1 16,-13-7-13-16,-8-8-3 16,2-14-70-16,12-15-332 15</inkml:trace>
  <inkml:trace contextRef="#ctx0" brushRef="#br0" timeOffset="137777.2361">9349 14323 224 0,'0'0'76'0,"0"0"-71"0,0 0 65 16,0 0 37-16,0 0-24 15,0 0-39-15,0 0-12 16,0-7 1-16,0 7-3 15,0 0-13-15,0 0-14 16,0 0-3-16,0 0-3 16,2 0-5-16,2 21 3 15,5 11 5-15,2 7 2 16,-4-1 1-16,-1-1 1 16,2-4-1-16,-4-11-3 15,-2-2 0-15,0-3-6 16,1-5-4-16,-3-5-12 15,0-3-17-15,2-4 1 0,-2 0 31 16,2 0 7-16,-2-2 10 16,2-19 1-16,2-11-11 15,3-5 0-15,7-1 0 16,6 0 5-16,2-1-3 16,0 5-1-16,1 9 1 15,-6 4 0-15,-3 9 5 16,-7 6 11-16,-3 6-4 15,4 0-11-15,6 6 5 16,2 18 13-16,4 8 7 16,-2 3-15-16,-3 0 11 15,3 2-6-15,-2-4-10 0,2 1-7 16,-5-8-1-16,3-3-16 16,-3-1-41-16,3-8-71 15,1-14-93-15,4 0-91 16</inkml:trace>
  <inkml:trace contextRef="#ctx0" brushRef="#br0" timeOffset="137973.7319">9999 14540 85 0,'0'0'198'15,"0"0"-90"-15,0 0-23 16,0 0 45-16,0 0-40 15,0 0-25-15,85-6-22 0,-44-2-29 16,1 2-14-16,4 2-9 16,-1-6-68-16,-9 4-131 15,-14 1-261-15</inkml:trace>
  <inkml:trace contextRef="#ctx0" brushRef="#br0" timeOffset="141876.6744">10655 14033 11 0,'0'0'18'16,"0"0"-4"-16,0 0 38 15,0 0 12-15,0 0-24 16,0 0-23-16,0 0 3 15,0 0 12-15,0 0 6 16,0 0-7-16,0 0-3 0,0 0 1 16,0 0-7-1,0 0-4-15,0 0-3 0,0 0 1 16,0 0 1-16,0 0-7 16,0 0-7-16,0 0-3 15,0 0-1-15,0 0-2 16,0 1 0-16,0 3 3 15,13 1 1-15,7-5 3 16,7 0 3-16,6 0 2 16,7-5 0-16,10-20-5 15,6-9 0-15,4-15-4 16,0-9-22-16,0-6-20 0,-8-6-13 16,-12 7-9-1,-9 10 25-15,-9 11 4 0,-9 11 17 16,-8 11-8-1,-5 11 26-15,0 2 32 0,0 5 9 16,0 2-7-16,-11 0-8 16,-8 0-14-16,-5 23 2 15,-5 21 11-15,-5 16-5 16,-3 18 11-16,-1 18 6 16,-2 10-15-16,2 6 19 15,2-1-14-15,5-9-13 16,6-8-6-16,6-16-5 15,5-10-1-15,5-11 4 16,3-10-3-16,4-12-2 16,0-7 1-16,-2-6-2 0,4-10-14 15,0-5-26-15,0-7-32 16,0 0-48-16,0-9-16 16,0-23-38-16</inkml:trace>
  <inkml:trace contextRef="#ctx0" brushRef="#br0" timeOffset="142201.678">10744 14275 349 0,'0'0'104'0,"0"0"-69"16,0 0 33-16,0 0-14 15,0 0-42-15,0 0-11 16,75-17 21-16,-27 12 25 16,-1-1-30-16,-7 0-4 15,-5 0 2-15,-1 0 2 16,-5 0 4-16,-5 2-13 16,-3 2-5-16,-4-3-2 15,-5 2-1-15,-6 1 0 16,-2 2-10-16,-1 0-11 15,-1-2-2-15,0 2-19 16,0-2-49-16,0-1-69 16,0-4-60-16</inkml:trace>
  <inkml:trace contextRef="#ctx0" brushRef="#br0" timeOffset="144354.2308">9293 15194 294 0,'0'0'165'0,"0"0"-125"15,0 0-37-15,0 0-3 16,0 0 22-16,0 0-14 16,100 0 47-16,3 0-8 15,24 0-14-15,14 0-13 16,12-8-3-16,5-13-4 16,3 1-7-16,-1-10 0 15,-3-2-4-15,-11 0-1 16,-12 1-1-16,-18 2-1 0,-22 7-1 15,-19 6-13-15,-17 4 1 16,-17 1 1-16,-10 8-1 16,-13-1-18-16,-10 4-35 15,-8 0-88-15,-2 0-169 16</inkml:trace>
  <inkml:trace contextRef="#ctx0" brushRef="#br0" timeOffset="144848.2367">10350 15422 562 0,'0'0'80'16,"0"0"-80"-16,0 0-11 15,0 0 0-15,0 0 10 16,-130 54-2-16,104-40-1 16,5 3 4-16,8-4-3 15,4-3 0-15,2 3-3 16,5 1 6-16,2-6-6 16,0 2-5-16,0 2-13 15,25-3 4-15,10 2 7 0,10-3 13 16,4-4 5-16,2-3 6 15,-2 4 3-15,-6-1 6 16,-8 4 6-16,-6-3-4 16,-8 7-4-16,-6 7 19 15,-1-1-14-15,-1 8 8 16,-7 6-10-16,-4 0 1 16,-2 3-1-16,0 0-7 15,-27 1-5-15,-12-5-2 16,-17 1-7-16,-9-9-6 15,1-2-8-15,6-12 10 16,20-4 4-16,15-5-1 16,17 0-14-16,6-22-77 0,22-14-129 15,23-8-253-15</inkml:trace>
  <inkml:trace contextRef="#ctx0" brushRef="#br0" timeOffset="182119.5922">11230 14554 99 0,'0'0'8'0,"0"0"-5"16,0 0 28-16,0 0-4 15,0 0-27-15,0 0-12 16,0 0-24-16,0 0-20 16</inkml:trace>
  <inkml:trace contextRef="#ctx0" brushRef="#br0" timeOffset="184027.1102">11159 14881 36 0,'0'0'206'0,"0"0"-159"15,0 0 6-15,0 0 24 16,0 0-29-16,0 0-39 16,0 0-6-16,0 0 4 15,0 0-6-15,0 0 7 16,0 2 6-16,0-2-8 0,0 4 14 15,0-4-9-15,0 1-8 16,0 3 7-16,0 1-7 16,0-1 0-16,-2 4-3 15,2-4-4-15,0 6 3 16,0-4-11-16,0 2-29 16,0 0-24-16,0 0-21 15,0 1 2-15,-3-4-32 16</inkml:trace>
  <inkml:trace contextRef="#ctx0" brushRef="#br0" timeOffset="298464.7391">11255 14448 348 0,'0'0'189'16,"0"0"-158"-16,0 0 3 15,0 0 43-15,0 0 6 16,0 0-27-16,0 0-38 16,0 0 8-16,0 0-12 15,0 0-10-15,13 0-4 16,20 0 8-16,19 0-8 16,19 0 13-16,9 0-9 15,-1-7 7-15,-11-9-7 16,-14 0-3-16,-16 4 7 0,-19 5-8 15,-9 5-11 1,-8 0-24-16,-2 2-56 0,0 0-45 16,-16 0-96-16,-11 0-156 15</inkml:trace>
  <inkml:trace contextRef="#ctx0" brushRef="#br0" timeOffset="298675.7414">11464 14233 548 0,'0'0'181'16,"0"0"-165"-16,0 0 10 0,0 0 24 15,0 0-37 1,-2 122 62-16,13-47-15 0,4 1-52 16,1-2 0-16,2-9-8 15,0-14-30-15,2-10-25 16,-1-12-61-16,2-16-53 15,-3-13-110-15</inkml:trace>
  <inkml:trace contextRef="#ctx0" brushRef="#br0" timeOffset="299102.2417">11946 14316 465 0,'0'0'169'0,"0"0"-130"16,0 0 22-16,0 0 0 15,0 0 4-15,-85-127-28 16,87 89-37-16,29-5-4 16,14 6-1-16,4 9-5 15,3 6 3-15,-6 12 0 16,-6 10 3-16,-4 0 4 15,-9 11-7-15,-8 29 7 16,-7 17 9-16,-12 9 3 0,0 14 14 16,-34 0-25-1,-8 2 8-15,-4-3-7 0,0-10 3 16,13-18-1-16,8-15-4 16,13-16 1-16,4-11-4 15,8-6 5-15,0-3-2 16,0 0 0-16,23 0-5 15,24-3 5-15,15-16 0 16,5-3-10-16,-3-6 0 16,-6 0-45-16,-4-2-22 15,-10 0-51-15,-10-10-157 16</inkml:trace>
  <inkml:trace contextRef="#ctx0" brushRef="#br0" timeOffset="299529.7413">12545 14061 218 0,'0'0'322'15,"0"0"-282"-15,0 104 40 16,0-40 37-16,0 6-41 16,2 0-13-16,6-2-40 15,-2-3-12-15,-4-5-11 16,-2-12-3-16,0-13-4 15,0-12-36-15,0-12-18 16,-8-11 32-16,-4-7-1 16,1-37-24-16,7-30-41 0,4-32 42 15,0-26 29-15,17-5-47 16,10 6 41-16,4 24 30 16,-2 32 68-16,-2 29-19 15,0 22-15-15,2 16-12 16,2 8 6-16,4 14-9 15,5 24 20-15,-1 10 13 16,-6 5-13-16,-11 8 6 16,-13-1-25-16,-9 9-20 15,-6 3 15-15,-44 9-15 16,-18-1-4-16,-17 0 2 16,-4-8-38-16,12-13-8 15,15-20-51-15,18-20-158 16,10-16-167-16</inkml:trace>
  <inkml:trace contextRef="#ctx0" brushRef="#br0" timeOffset="300158.7402">11041 15105 90 0,'0'0'206'16,"0"0"-128"-16,0 0-31 0,0 0 8 15,0 0 14 1,0 0-34-16,33-8-25 0,5 4 49 16,18-2-14-16,19-6-22 15,26-2 8-15,17 0-23 16,16-2 8-16,9 5-10 16,4 2-4-16,4 6 9 15,1-8-11-15,-4 5 3 16,-9 0-1-16,-6-8 2 15,-14 0-4-15,-14-2 0 16,-18 2 3-16,-18 2-6 16,-18 1 3-16,-15 6 0 0,-11 1 0 15,-12 1 4 1,-7 2 2-16,-4 1 8 0,-2 0-9 16,0 0 4-16,0 0-9 15,0 0-26-15,0 0-39 16,0-3-180-16</inkml:trace>
  <inkml:trace contextRef="#ctx0" brushRef="#br0" timeOffset="300510.2393">13446 14985 626 0,'0'0'146'0,"0"0"-141"15,0 0-2-15,0 0 63 16,164-62-40-16,-83 38-24 0,6 0 3 16,-6 4-5-1,-8 2-1-15,-13 6-26 0,-14-1-36 16,-15 8-33-16,-10-4-103 16,-21-1-77-16</inkml:trace>
  <inkml:trace contextRef="#ctx0" brushRef="#br0" timeOffset="300693.2429">13803 14622 449 0,'0'0'215'0,"0"0"-153"16,0 0 8-16,0 0-12 16,0 0-16-16,0 0-24 15,-5 144 13-15,5-73-14 16,0 5-17-16,9-7-6 15,0-8-24-15,1-11-60 16,7-18-50-16,1-16-115 0</inkml:trace>
  <inkml:trace contextRef="#ctx0" brushRef="#br0" timeOffset="300915.2447">14555 13909 603 0,'0'0'159'0,"0"0"-159"0,0 0 0 15,0 0 54 1,4 178-2-16,-4-80-18 0,0 14-2 16,0 9-24-16,6-3-8 15,5-4-26-15,7-12-94 16,1-17-164-16</inkml:trace>
  <inkml:trace contextRef="#ctx0" brushRef="#br0" timeOffset="302970.2453">8406 15279 327 0,'0'0'47'0,"0"0"-38"15,0 0 8-15,0 0 36 16,0 0 1-16,143 9 13 16,-81 33-21-16,16 20 1 0,19 26 3 15,17 19-28 1,23 18-1-16,17 18-16 0,19 5-1 16,32 3 12-1,19-3-14-15,25-9-2 0,21-26 0 16,10-26-20-16,13-33 20 15,7-31-2-15,3-23 2 16,-4-27 0-16,-7-40-24 16,-24-14-7-16,-25-17-5 15,-35-13-17-15,-40 7 34 16,-31-2-2-16,-37 11 15 16,-31 20 6-16,-26 12 4 15,-26 23 7-15,-15 14 18 16,-2 12-8-16,-2 2 24 15,-15 6-15-15,-8-3-21 0,0 8-2 16,0 1-4-16,1 0-3 16,7 0 0-16,0 0-3 15,11 0 0-15,4 0 3 16,2 0 0-16,0 0-4 16,0 0 10-16,0 0-6 15,0 0 15-15,0 0-8 16,0 0 19-16,0 0-8 15,0-2 3-15,0 0 13 16,0-2-13-16,0-1 0 16,0-7-17-16,0 3 2 15,-2-9 1-15,0-1-3 0,2-6-2 16,0-11-1 0,0-8 0-16,0-6-1 0,0-13 0 15,2-5-3-15,8-1 3 16,2-2 0-16,-1-3 0 15,0-11 1-15,3-11 2 16,-4-5-3-16,2 0 0 16,-3 2 5-16,2 2-7 15,-7 4 2-15,0 1 0 16,2-5-5-16,-4-1 7 16,2-4-5-16,-2-6-5 15,3-6 0-15,1 1 4 16,-4 1-2-16,-2 4 1 0,0 11 2 15,-4 7 6 1,-21 6 4-16,-8 6-7 0,-11 5 5 16,-8 12-13-16,-10 3 8 15,-11 7-4-15,-10 1 1 16,-9-3-6-16,-5 2 6 16,-4-6-2-16,1 3-15 15,2 6 19-15,4-1-4 16,-4 10 5-16,-3 0-4 15,-7 8 4-15,-11-1-1 16,-3 2-7-16,-5 2-16 16,-3 3 19-16,1 4-32 0,6 4 29 15,7 8 2 1,6 6 8-16,-4 3-2 0,-3 0 0 16,-3 15 0-16,-7 8-8 15,-16 7 0-15,-6 5-31 16,-3 2 12-16,5 2 6 15,9 3 21-15,14 0 0 16,10 2 3-16,18 0-7 16,11 7 5-16,2 4-1 15,-2 10 21-15,-1 11-16 16,-3 10 2-16,2 14 6 16,2 9-11-16,7 2 6 15,7 2-6-15,8-5 3 16,12 0 5-16,11-1-7 15,11-6 7-15,6 1-4 0,6-3-6 16,1 3 12-16,5 5-12 16,-1 1 0-16,10 5 2 15,0 5 1-15,2-1-4 16,0-4 1-16,18-7 0 16,11-13 8-16,0-8-8 15,5-7 1-15,-1-8-3 16,-4-7 6-16,0 0-4 15,-2-9 0-15,-8-6 4 16,2-12-1-16,-5-5-3 16,-5-9 0-16,-1-5-4 15,0-2 11-15,-4-7-7 0,1 1 0 16,-5-4 3 0,2 4 8-16,-1-4-7 0,2 2-3 15,-1 0 11-15,1 1-9 16,-1-4 0-16,-2-4-3 15,-2 0 5-15,0 0 2 16,0 0-2-16,2 0 20 16,-2 0 8-16,0 0-22 15,0 0 6-15,0 0-12 16,0 0-4-16,0 0 13 16,0 0-13-16,0 0 3 15,0 0 2-15,0 0-2 16,0 0-3-16,0 0-1 0,0 0-4 15,0 0 4 1,0 0-18-16,0 0 0 0,0 0-15 16,0 0-50-16,0 0-44 15,0 4-105-15</inkml:trace>
  <inkml:trace contextRef="#ctx0" brushRef="#br0" timeOffset="322795.7198">8601 3306 92 0,'0'0'150'16,"0"0"-69"-16,0 0-15 0,0 0-1 15,0 0-11-15,0 0 20 16,0 0-23-16,0-19-31 16,0 19-20-16,0 0-4 15,0-3-23-15,0 3 6 16,0 0-7-16,0 0 26 15,0 0-9-15,0 0 11 16,0 0-6-16,0 0 5 16,0 0-8-16,0 0-34 15,0 0-28-15,0 0 30 16,0 0-28-16,0 0-32 16,0 0 26-16,0 0 34 0,0 0 39 15,0 0-2 1,0 0-8-16,0 0-5 0,-8 0-51 15</inkml:trace>
  <inkml:trace contextRef="#ctx0" brushRef="#br0" timeOffset="322911.2195">8601 3306 150 0</inkml:trace>
  <inkml:trace contextRef="#ctx0" brushRef="#br0" timeOffset="325455.7346">8601 3306 150 0,'-133'28'94'0,"133"-28"-2"0,0 0-34 0,0 0 6 16,0 0 9-16,0 0-59 15,-18-29-14-15,18 29-5 0,0 0 2 16,-2 0-3-16,2 0-6 16,-2 0 5-16,2 9-7 15,-5 15 14-15,1 9 6 16,-3 5 8-16,0 4-10 15,3 6 13-15,2 4-11 16,2 6-6-16,0 9 0 16,0 3 2-16,0 4-2 15,0-5 0-15,0 4 0 16,0-1-5-16,0 0 12 16,0 2-7-16,0-4 0 15,2 3 2-15,7-3-4 0,0 3 2 16,4-3 0-16,3 2-3 15,-3-2 6-15,3 8-3 16,-1 4 0-16,-3 1 2 16,-4-1-7-16,-3-2 5 15,-3 4 0-15,-2 10 0 16,2 1 6-16,0-5-7 16,0-11 1-16,4-16 0 15,0-2-6-15,1-6 5 16,-1-1 1-16,1 1 0 15,0 3 3-15,2 0-3 16,-3 6 0-16,-2 10 1 16,4-1-1-16,-2-7 0 15,1-6 0-15,-3-14-2 16,3-5 5-16,-2-5-3 0,4-2 0 16,-1-4 0-16,3-2-1 15,1-2 1-15,-4-1 0 16,4 2-3-16,-1-1 9 15,2 2-6-15,-1 4 0 16,-4 2 0-16,-1 0-2 16,-1 2 2-16,-4-1 0 15,-2 5-1-15,0-3 6 16,0 2-5-16,0 1 0 16,0-6 2-16,0-2-5 0,3-1 3 15,2-6 0-15,1-1-1 16,-4-2 4-16,3 1-3 15,-1 0 0-15,-2 5 1 16,0 5-2-16,2 1 1 16,-4 2 0-16,0-2-2 15,0-4 8-15,0 0-8 16,0-9 2-16,4 2 0 16,0-5-7-16,3-4-2 15,-1 1-10-15,-2-6 0 16,2 0-7-16,0-5 15 15,-2-1-6-15,3-1 11 16,2 0 1-16,2-2-2 16,2 0 7-16,8 0 3 15,6 0-3-15,2-7 8 0,4-4-8 16,5 4 4-16,1-2-6 16,9 2 8-16,5 2-2 15,5 1 4-15,5-1-7 16,10-2 10-16,12-1-9 15,11-4 2-15,11 2 3 16,4-2 0-16,1 0-7 16,-1 0 15-16,2-2-14 15,6-1 8-15,3 4-8 16,3-4 2-16,-5 2 7 16,1 1-10-16,-5-2 0 15,-2 2 2-15,-8 3 5 0,-3 2-1 16,-7 3-6-16,-2-1 5 15,-1 1-8-15,-6 3 3 16,-2-3 0-16,-10-3 0 16,-5 4 6-16,-5-1-1 15,-3-1-5-15,-4 2 2 16,0 1 4-16,-3 2-2 16,-5 0-4-16,-3 0 1 15,-5 0 7-15,2 0-8 16,3 0 2-16,-1 0 0 15,6 0 14-15,6 0-14 16,2 0 9-16,3 0 3 16,-3 0-9-16,-4 0 4 0,-10 0-8 15,-7-4 0 1,-10 1 24-16,-8 0-7 0,-3 1 2 16,-5-1 6-16,-1 1-20 15,-1 1 2-15,1-3-8 16,-4 1 0-16,1 2-1 15,3-2 3-15,-6 3-2 16,1-1 0-16,-5 1 8 16,0-2-8-16,-2 0 3 15,0 2 13-15,0-2 34 16,0-8-14-16,0-5 18 16,0-11-44-16,0-6-4 15,0 1-6-15,0-4 0 16,0 1 0-16,0-6 5 0,0-10-4 15,0-6-1-15,0-7 0 16,0-3 2-16,0-6-12 16,0-10 10-16,0-10-10 15,0-8 6-15,0-6-12 16,0 2 16-16,-4 4-6 16,-5 6 10-16,-1 2-6 15,0 0 2-15,1 0 0 16,-3-7-3-16,4-1 3 15,-5-2-11-15,-6-10-1 16,-1 1 10-16,-4 1-3 16,0 7 5-16,-1 11 0 15,0 9-9-15,3 4 14 0,2 5-5 16,4 4 0-16,5 3 1 16,0 3-6-16,2 4 5 15,0 0 0-15,-1-3-2 16,2 2 5-16,2-7-3 15,-1-3 0-15,5 0-1 16,2 2-8-16,0 5 1 16,0 0 5-16,0 6-5 15,0 1 11-15,2 9-3 16,2 4 1-16,-1 10 7 16,-1 7-3-16,0 13-5 15,-2-1 0-15,2 7 10 0,-2 2-8 16,0-2-2-1,0-1 0-15,0-1 6 0,0-4-15 16,0-1 9-16,0-4 0 16,0 4-4-16,0-2 8 15,0 3-4-15,0 2 0 16,0-1 8-16,-6-2-12 16,1 1 4-16,1-2 0 15,-6 2-5-15,4-3 4 16,-5-3-2-16,3 3 2 15,-2-1-2-15,1 7 1 16,3-1 2-16,1 3 0 16,-2 1 1-16,1 2 3 15,-1-3-4-15,-4 4 0 16,-3-4-3-16,-5 2-5 0,-10-5 3 16,-8 2 5-16,-7 0-10 15,-3 3 3-15,1 6 7 16,-6-1 0-16,-8 2 4 15,-9 0-11-15,-9 0 7 16,-6 2-6-16,-8 4 2 16,-6 3-11-16,-9 0 14 15,0-1-1-15,7-2 4 16,17 0-3-16,14 2 1 16,2 4 0-16,-5 2-6 0,-7 1 4 15,-13-3-2 1,1-3 4-16,0-4-3 0,-5 1-1 15,-3-6 4-15,-7 1 0 16,-6-1-4-16,7 2 8 16,12-2-4-16,12 4 0 15,13 0 7-15,0 0-15 16,-1 2 8-16,2-1 0 16,1-5-2-16,1 0 5 15,1 3-3-15,-4 1 0 16,-5 4-5-16,-3 0 2 15,0 2-31-15,5 0-2 16,9-4 31-16,10-4-7 16,9-2 12-16,4 0 3 15,3 0-1-15,-2 0 2 0,-2 0-4 16,2-8 0-16,-4 4-6 16,-1-2 10-16,5 4-4 15,3 0 0-15,4 2 1 16,8 0-8-16,1 0 7 15,4 0-4-15,0 0 1 16,3 0-3-16,-3 0 6 16,1 0 0-16,-8 0 2 15,-4 6-8-15,-5 2 6 16,1 2 0-16,6 0-7 16,5-3 7-16,1-3 0 15,6-3 0-15,3 1 7 0,2-2-10 16,5 0 3-16,3 0 0 15,0 0-4-15,2 0 4 16,0 8-9-16,0 11-150 16,0-2-238-16</inkml:trace>
  <inkml:trace contextRef="#ctx0" brushRef="#br0" timeOffset="327241.1947">10877 4705 68 0,'0'0'86'0,"0"0"-72"15,0 0-10-15,0 0 38 16,0 0 1-16,0 0-27 16,0 0-1-16,5-2-9 15,11-3-1-15,11 1 8 16,8 1-8-16,21-4-4 15,17 5 17-15,19 0-14 16,13 2 7-16,6 0-11 16,3 0 1-16,-7 0 0 15,-9 0-1-15,-4 0 0 0,-5 0 3 16,2 0 4-16,-2 0 1 16,-4 0-1-1,-9 0-3-15,-10 0 3 0,-10 0-2 16,-4 0 1-16,-8 0-6 15,-1 0 2-15,1 0 10 16,1 0-12-16,-5 0 0 16,-5 0 1-16,-10 0-1 15,-14 0-6-15,-6 0-29 16,-5 6-95-16,-16 2-13 16</inkml:trace>
  <inkml:trace contextRef="#ctx0" brushRef="#br0" timeOffset="327944.1971">10942 5859 43 0,'0'0'55'0,"0"0"-6"16,0 0 24-16,0 0 0 15,0 0-9-15,0 0 0 16,-2 2-33-16,2 0-4 16,0 0-27-16,0 7-14 15,31 3-4-15,21 2 13 16,26 7 5-16,26-5 0 16,31-4-2-16,23-8 2 15,13-4-1-15,7 0-29 16,-6-18 6-16,-14-1 2 15,-19-2 8-15,-23 5 9 16,-25 4 9-16,-18 6-4 16,-17 2 2-16,-11 4-1 0,-12 0 0 15,-6 0-1-15,-5 0 0 16,-1 0-1-16,-2 0 7 16,-5 0-5-16,-5 0 3 15,-3 0-1-15,-6 0 6 16,2 0-8-16,-2 0 1 15,0 0-2-15,0 0-18 16,0 0-33-16,0 0-70 16</inkml:trace>
  <inkml:trace contextRef="#ctx0" brushRef="#br0" timeOffset="342836.1577">15757 15119 305 0,'0'0'135'0,"0"0"-56"15,0 0 62-15,0 0-48 16,0 0-36-16,0 0 2 16,0 0-17-16,0-7-16 15,0 7 11-15,0 0-21 16,0 0-2-16,0 0-14 15,0 0-7-15,0 0 2 16,0 13-15-16,0 17 15 16,0 15-1-16,0 3 7 15,2 8-1-15,-2 2 1 16,0 2 1-16,0 2-2 0,0 1 0 16,0 1 2-16,0-2-10 15,0 0 5-15,0-4-16 16,0 0 14-16,0-3-20 15,0-7 15-15,0-2-1 16,-2-6 8-16,-2-5 3 16,0-8 0-16,4-9 5 15,0-5-11-15,0-1 10 16,0-5-10-16,0-3 5 16,0 0-5-16,0-4-2 15,0 0 5-15,0 0-3 16,0 0 5-16,0 0-3 15,0 0 1-15,0 0 3 16,0 0-7-16,0 0 5 0,0 0-8 16,0 5-8-1,0-5 8-15,0 3-3 0,4 1 8 16,5-2 5-16,2 1 0 16,7-3 0-16,2 2 3 15,3 1-3-15,0-3 0 16,4 0 0-16,0 0 0 15,2 0 0-15,0 0 2 16,0 0-1-16,-4-3-1 16,-6-2 0-16,-1 3 14 15,-1-2-7-15,-9 4 13 16,1 0-8-16,-5 0-1 0,0 0 18 16,0 0-19-16,-2 0 10 15,0 0 5-15,-2 0-16 16,2 0 8-16,-2 0-15 15,0 0 1-15,0 0-6 16,0 0-23-16,0 0-14 16,0 0-46-16,0 0-166 15</inkml:trace>
  <inkml:trace contextRef="#ctx0" brushRef="#br0" timeOffset="343976.1305">16607 15190 0 0,'0'0'462'0,"0"0"-317"15,0 0-110-15,0 0 46 16,0 0-2-16,0 0-49 16,0-8-15-16,0 8-15 15,0 0-10-15,0 8 8 16,6 15 2-16,6 9 11 15,-3 2 5-15,-5 3-15 0,0-3 10 16,-4-1-11-16,0-7-9 16,0 1 2-16,0-9-16 15,0 1 7-15,-2-12-11 16,0 0-1-16,2-6 25 16,0-1-7-16,0 0 10 15,0 0 27-15,0-12-20 16,0-14-6-16,8-6-1 15,6-3 0-15,4 2-6 16,-4 8 6-16,1 8-2 16,-4 7-2-16,0 3-7 15,3 7 9-15,-3 0 0 16,2 0-10-16,3 0 9 0,-3 17 0 16,3 7 3-16,-3 4 28 15,-3 2-8-15,-4 4 6 16,0-4-2-16,-1-2-16 15,3-3-5-15,0-8-3 16,3-1-29-16,-1-4 3 16,2-3-49-16,5-8-43 15,2-1-90-15,-1 0-83 16</inkml:trace>
  <inkml:trace contextRef="#ctx0" brushRef="#br0" timeOffset="344195.6208">17132 15424 292 0,'0'0'141'15,"0"0"-49"-15,0 0 29 16,0 0-46-16,0 0-32 16,0 0-3-16,90-18-34 15,-72 18 5-15,4 0-11 16,-2 0-11-16,-2 0-23 15,2 0-54-15,0 0-34 16,-2 0-18-16,-1-4-60 16</inkml:trace>
  <inkml:trace contextRef="#ctx0" brushRef="#br0" timeOffset="344876.6251">17659 15078 377 0,'0'0'53'16,"0"0"-48"-16,0 0 19 16,0 0 28-16,0 0-9 15,0 0-17-15,85-3-6 16,-52-17 7-16,5-6-5 16,0-8-2-16,-1-8-12 0,0-10-5 15,-6-12 11-15,-9-3-10 16,-8 9-4-16,-10 14 0 15,-4 16-9-15,0 14 4 16,0 8 5-16,-4 6 5 16,-8 0 36-16,-1 2-41 15,-8 21-5-15,-5 16 3 16,-4 17 4-16,1 11 1 16,6 9 2-16,0 3-4 15,3 2 32-15,0 0-12 16,2-5 4-16,3-4-8 15,3-7-13-15,4-7 3 16,3-12-7-16,1-3-12 0,1-7 8 16,1-8-30-16,0-1-2 15,-1-9-16-15,3-6-51 16,-2-2 2-16,2-10-32 16,0 0-74-16</inkml:trace>
  <inkml:trace contextRef="#ctx0" brushRef="#br0" timeOffset="345088.6286">17641 15312 272 0,'0'0'284'16,"0"0"-212"-16,0 0-59 15,0 0 27-15,0 0 32 16,0 0-41-16,134-4 0 15,-98 4-30-15,4 0-1 16,1 0-7-16,2 0-96 16,-7 4-127-16,-13 4-168 15</inkml:trace>
  <inkml:trace contextRef="#ctx0" brushRef="#br0" timeOffset="345364.1238">18075 15488 200 0,'0'0'157'16,"0"0"-118"-16,0 0 47 15,0 0 10-15,0 0-69 16,0 0-15-16,97-4-3 15,-68 0 14-15,0 0-5 16,2 1-15-16,-7-4-2 16,-2 5 2-16,-3 0-3 15,-4-2-2-15,-7 4-51 16,-4-4-95-16,-4-6-56 16</inkml:trace>
  <inkml:trace contextRef="#ctx0" brushRef="#br0" timeOffset="345579.6237">18158 15344 372 0,'0'0'229'16,"0"0"-225"-16,0 0 17 16,0 0-21-16,0 0 67 15,0 104-29-15,2-68-5 16,5 0-21-16,0-8-12 15,0-1 0-15,-1-6-50 16,-4-2-27-16,0-11-113 0,3-4-216 16</inkml:trace>
  <inkml:trace contextRef="#ctx0" brushRef="#br0" timeOffset="345980.6216">18477 15151 329 0,'0'0'91'16,"0"0"-69"-16,0 0 27 0,0 0 1 16,0 0-49-1,0 0 9-15,115-100-9 0,-92 98 2 16,-7 2 27-16,-1 0-17 15,-1 2 16-15,-3 13 1 16,0 8-19-16,-4 7 7 16,-7 6-11-16,0 9 5 15,-10 3 19-15,-13 2-30 16,-4-2 4-16,2-4 5 16,9-10-4-16,3-8 6 15,9-10-12-15,2-6 1 16,2-4-4-16,0-1-1 15,0-2 2-15,13 1 2 0,11-4-8 16,10 0 7 0,-1 0-19-16,2-7-43 0,-3-7-59 15,-3-11-21-15,0-1-110 16</inkml:trace>
  <inkml:trace contextRef="#ctx0" brushRef="#br0" timeOffset="346429.1194">18864 15079 426 0,'0'0'193'0,"0"0"-96"15,0 0-58-15,0 0-39 0,0 0-2 16,0 0 2 0,10 94 57-16,-4-49-29 0,-3 0-11 15,1-4 2-15,-4-8-14 16,0-1-5-16,0-15 0 15,0-3-25-15,0-10 1 16,0-4-41-16,0 0 1 16,0 0 57-16,0-21 5 15,0-12-28-15,0-12 13 16,0-12 7-16,4-9 10 16,8-7 0-16,1 4 0 15,5 4 25-15,2 13-20 16,2 4 6-16,3 10-9 15,2 12 0-15,0 8 12 16,2 9-10-16,-2 9-2 0,2 0 8 16,-6 14-7-16,-2 18 7 15,-8 8 15-15,-8 6-6 16,-5 5 43-16,0-3-30 16,-18 3-1-16,-16-5 7 15,-1 1-31-15,-4-6-7 16,-1-5-26-16,3-2-82 15,1-10-110-15,5-7-318 16</inkml:trace>
  <inkml:trace contextRef="#ctx0" brushRef="#br0" timeOffset="347361.1274">16553 15913 42 0,'0'0'88'0,"0"0"-7"16,0 0 23-16,0 0-11 15,0 0-9-15,0 0-21 16,-17 0-1-16,17 0-13 0,0 0-22 16,0 0-27-16,27 0-4 15,19 0 4-15,25 0 24 16,28 7-20-16,19 0 4 16,15 6-3-16,17-3-4 15,6-1 21-15,9 0-8 16,4-6 2-16,-9-3 9 15,-6 0-25-15,-9 0 24 16,-11-3-18-16,-11-10 0 16,-12 3-12-16,-16 1-5 15,-12 0 7-15,-9 2 1 16,-16 0-9-16,-18 7 5 0,-11 0-17 16,-14 0 2-1,-1 0 20-15,-3 0-13 0,-2 0 1 16,2 0 10-16,0 0-17 15,3 0 9-15,-1 0-16 16,3 0-32-16,-3 0 20 16,0 0-53-16,-1 0-1 15,-1 0 22-15,-3 0-14 16,0 0-19-16</inkml:trace>
  <inkml:trace contextRef="#ctx0" brushRef="#br0" timeOffset="347970.8137">17962 16208 500 0,'0'0'244'0,"0"0"-164"16,0 0-77-16,0 0-3 15,0 0 2-15,0 0-2 16,-114 6-5-16,54 10-23 16,-2 4 7-16,6 0-10 15,12-2 15-15,13-4 5 16,12 0 3-16,13-1 5 16,6-3-40-16,0-1-14 15,31 4 27-15,13-4 22 16,16 4 8-16,10-6 3 15,1 4 25-15,2-1 22 0,-5 6-14 16,-9-2 2-16,-9 4 6 16,-7-4-24-16,-15 4 4 15,-8-1-8-15,-11 2-14 16,-6 1 17-16,-3 4-12 16,0 3 11-16,-21-6 10 15,-14 5-17-15,-10-1 12 16,-11-4-13-16,1-3-9 15,3-6 8-15,9-7-4 16,12-5-10-16,16 0-4 16,7-3-61-16,8-25-92 15,0-8-333-15</inkml:trace>
  <inkml:trace contextRef="#ctx0" brushRef="#br0" timeOffset="348798.8082">18972 15218 174 0,'0'0'126'0,"0"0"-37"15,0 0 33-15,0 0-28 16,0 0-50-16,0 0-12 16,0-5-20-16,0 5-6 15,0 0 8-15,0 0-13 16,0 0-1-16,0 5 3 15,0 17 6-15,0 14 37 16,0 13-13-16,0 9-4 16,0 0 7-16,0 8-16 15,0-7-5-15,-4-5-10 16,-1-5 1-16,3-9-2 16,2-11-4-16,0-6-9 15,0-7 3-15,0-3-30 0,0-6-6 16,0-5-32-16,17-2-98 15,6 0-152-15</inkml:trace>
  <inkml:trace contextRef="#ctx0" brushRef="#br0" timeOffset="349408.8094">19271 16000 216 0,'0'0'340'0,"0"0"-232"15,0 0-62-15,0 0 56 16,0 0-47-16,0 0-54 0,53-19-1 16,-6 14 0-16,6-3 1 15,-1-1-1-15,-4 4-5 16,-5 1 4-16,-7-5-23 16,-5 5 17-16,-8 3-23 15,-6-3-56-15,-3-1-65 16,-12 1-101-16</inkml:trace>
  <inkml:trace contextRef="#ctx0" brushRef="#br0" timeOffset="349633.8097">19456 15793 501 0,'0'0'185'16,"0"0"-126"-16,0 0 20 15,0 0-44-15,0 0-34 16,0 0-1-16,10 40 0 16,11 2 39-16,-1 10-31 15,0 1-4-15,-6 1-4 16,-1-4-34-16,-2-10-20 16,2-12-100-16,0-12-160 15</inkml:trace>
  <inkml:trace contextRef="#ctx0" brushRef="#br0" timeOffset="349908.8078">20089 15448 669 0,'0'0'86'16,"0"0"-69"-16,0 0-17 16,0 0 24-16,0 0 17 15,11 150-16-15,-11-85-22 0,0-1 22 16,0-1-25 0,2-12-4-16,2-9-2 0,0-7-33 15,6-8-31-15,1-9-81 16,1-13-156-16</inkml:trace>
  <inkml:trace contextRef="#ctx0" brushRef="#br0" timeOffset="354145.7284">20644 14997 210 0,'0'0'107'15,"0"0"-26"-15,0 0 63 0,0 0-31 16,0 0-21 0,0 0-36-16,6-28-24 0,-6 28 7 15,0 0-18-15,0 0 4 16,0 0-10-16,0 0-10 15,0 0-10-15,2 0-2 16,0 19-19-16,4 18 25 16,2 16 2-16,-1 10 2 15,-1 9 7-15,2 3-9 16,-2 0 8-16,1 3-9 16,-1-7 0-16,8-4 2 15,-3-9 3-15,2-4-5 16,-1-8 0-16,-2 0 5 15,2-4-7-15,-1 2 2 0,-2-4 0 16,-3-4 0-16,1-1 0 16,-2-2-3-16,-3-2 0 15,0-5-19-15,0-4 21 16,-2-2-13-16,0 1 12 16,0-12-7-16,2 1 7 15,-2-2 2-15,3-3-2 16,-1-2-17-16,0 1 0 15,0 1-13-15,0 4 3 16,1-1 25-16,0 2-15 16,-1-2 9-16,-2-2 2 15,2 2 1-15,0-8 2 16,-2 4 5-16,0-4 0 16,0 0-1-16,0 0 7 0,2 0-5 15,-2 0 8-15,0 0-5 16,0 0 13-16,0 0-10 15,0 0 2-15,0 0 5 16,0 0-11-16,-8 0-3 16,-22 0 10-16,-8 2-6 15,-13-2 9-15,-5 0-9 16,3 0 3-16,3 0-7 16,10 0-23-16,11-2-53 15,12-2-75-15,12 1-281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55:59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24059 8240 7 0,'0'0'56'0,"0"0"-31"16,0 0-2-16,0 0-16 16,0 0-6-16,0 0-1 15,0 0-13-15,2-7 0 16,-2 7-8-16,0 0 2 16,0 0 17-16,0 0-11 15,0 0-15-15</inkml:trace>
  <inkml:trace contextRef="#ctx0" brushRef="#br0" timeOffset="376.6891">24322 8045 205 0,'0'0'126'0,"0"0"-50"16,0 0-7-16,0 0 21 16,0 0-47-16,0 0-25 15,0-32-18-15,-18 60-24 16,-20 30 20-16,-13 30 3 15,-9 25 2-15,0 13 14 16,0 0-13-16,10-12 2 0,19-22 2 16,20-15 2-16,11-21-16 15,20-15 3-15,27-8-4 16,19-15 4-16,13-16-26 16,10-2-30-16,5-24-39 15,-13-18-117-15</inkml:trace>
  <inkml:trace contextRef="#ctx0" brushRef="#br0" timeOffset="761.666">25181 8127 331 0,'0'0'127'15,"0"0"-123"-15,0 0-1 16,-121 30-6-16,70 2 6 16,1 5-3-16,6 4 0 15,3 2-10-15,10-6 8 16,9-2-21-16,11-13 10 16,9-6-21-16,2-4-22 15,0-4 30-15,2 2 1 0,25-2 25 16,6 2 12-1,8-2 2-15,1 2 3 0,-7 1 0 16,-4 0-11 0,-4 3 24-16,-9 2-11 0,-7 4-4 15,-9 2 5-15,-2 4-7 16,0 6 24-16,-24 3 6 16,-8 3-24-16,-3-2-19 15,6-6-20-15,10-6-96 16,13-16-75-16</inkml:trace>
  <inkml:trace contextRef="#ctx0" brushRef="#br0" timeOffset="1151.1748">25349 8640 505 0,'0'0'130'15,"0"0"-130"-15,0 0 3 16,0 0-7-16,0 0-1 16,0 0 5-16,14 130 17 15,-14-72-15-15,2 0 5 16,-2-7-7-16,0-7 5 16,0-10-7-16,0-11 2 15,0-11-16-15,0-5 11 16,0-7-31-16,0 0 16 0,3 0 19 15,5 0 1-15,15-28 8 16,10-18-8-16,16-16 6 16,6-6-5-16,4 0 4 15,-6 7-4-15,-6 18 11 16,-18 12-9-16,-13 16 16 16,-10 11 3-16,-6 4-7 15,0 0-15-15,0 0-14 16,0 0-54-16,0 4-106 15,4 10-51-15</inkml:trace>
  <inkml:trace contextRef="#ctx0" brushRef="#br0" timeOffset="1550.1693">26241 8574 317 0,'0'0'172'0,"0"0"-172"15,0 0-31-15,0 0 31 16,0 0-4-16,0 0 0 16,-38-4-43-16,11 4 35 0,6 2-11 15,5-2-12-15,9 0 12 16,3 0 23-1,4-2 7-15,0-11-7 0,11-4-12 16,11 1 12-16,5 3 9 16,-2 4-2-16,-4 1 4 15,-3 6 12-15,-9 2 9 16,0 0-24-16,-2 0-1 16,-5 5 10-16,-2 18-15 15,0 9 22-15,-9 12 33 16,-22 5-10-16,-3-1-21 15,-3-1-26-15,5-5-6 16,8-5-41-16,11-17-114 16</inkml:trace>
  <inkml:trace contextRef="#ctx0" brushRef="#br0" timeOffset="2427.8363">27084 8025 274 0,'0'0'127'0,"0"0"-59"16,0 0 32-16,0 0-16 0,0 0-56 15,0 0-9-15,0-5-19 16,-29 14 0-16,-20 15 0 16,-15 10 0-16,-13 6-5 15,4 1-13-15,3-2-17 16,14-4 31-16,17-7-7 16,14-7-13-16,18-2 6 15,7-4-46-15,0 0 19 16,25-1 25-16,21-3 20 15,12-4 4-15,3-5 14 16,-3 0-9-16,-2-2 17 16,-9 5-5-16,-9 0 18 15,-5 4-16-15,-8 0-18 0,-8 5 13 16,-5 1-18-16,-8 5 0 16,-4 5 5-16,0 5-3 15,-18 7 9-15,-20 0 7 16,-4 1-14-16,-5-4-8 15,7-3-23-15,9-8-102 16,8-7-36-16,10-5-137 16</inkml:trace>
  <inkml:trace contextRef="#ctx0" brushRef="#br0" timeOffset="2698.8419">27416 8594 488 0,'0'0'72'0,"0"0"-72"16,0 0 0-16,0 0 18 16,0 0-13-16,0 113 46 15,0-57-22-15,0 0-28 16,0-6 12-16,0-6-13 15,0-6 0-15,0-10-5 16,0-4-30-16,0-8-28 16,2-6-68-16,10-10-36 0,1 0-17 15</inkml:trace>
  <inkml:trace contextRef="#ctx0" brushRef="#br0" timeOffset="3095.3367">27619 8627 434 0,'0'0'39'0,"0"0"-39"16,0 0-5-16,0 0-1 0,0 0 6 15,0 0 19 1,22 109 2-16,-13-60-5 0,-2 1 14 15,-1 4-22-15,-4-2-2 16,0-8-6-16,4-5-2 16,-4-13 0-16,2-8-32 15,-2-8-21-15,0-6-5 16,3-4-34-16,3 0 34 16,2-14 30-16,1-15-19 15,-3 0 39-15,-2-3 10 16,-6 5 15-16,0 8 41 15,0 2 32-15,-16 8-19 16,-18 0-42-16,-6 5-24 16,-2 4 29-16,0 0-32 15,10 0-3-15,10 0-5 0,11 2-75 16,11-2-76-16</inkml:trace>
  <inkml:trace contextRef="#ctx0" brushRef="#br0" timeOffset="3719.5214">28238 7729 180 0,'0'0'160'0,"0"0"-51"15,0 0 11-15,0 0-8 16,0 0-19-16,0 0-33 15,0-49-49-15,2 49-11 16,3 0-12-16,9 10-10 16,15 24 18-16,10 17 4 15,4 20 2-15,-3 14-2 16,-9 11 2-16,-12 8 3 16,-15 10-1-16,-4 1 0 15,0-5 2-15,-20-10 2 16,-5-16-5-16,-2-9-3 0,-4-10 5 15,-5-4-3-15,1-5-2 16,-3-8 0-16,-1-4-4 16,4-6-47-16,0-8-41 15,-1-2-50-15,-2-9-53 16,5-6-72-16</inkml:trace>
  <inkml:trace contextRef="#ctx0" brushRef="#br0" timeOffset="7468.5568">22806 15330 107 0,'0'0'119'16,"0"0"-16"-16,0 0-4 15,0 0 4-15,0 0 6 16,0 0-23-16,0 0-41 16,-7-64 5-16,7 64-12 15,0 0-5-15,0 0-8 16,0 0-25-16,0 0-3 16,0 0-2-16,0 10-22 0,0 22 22 15,5 20-1 1,4 6 6-16,0 6 0 0,-3 2 0 15,1-3-1-15,-3-9-6 16,4-2-28-16,0-11 10 16,3-6-30-16,3-12-36 15,5-10-25-15,4-13-87 16,4 0-4-16</inkml:trace>
  <inkml:trace contextRef="#ctx0" brushRef="#br0" timeOffset="7840.0594">23105 15284 198 0,'0'0'135'0,"0"0"-34"0,0 0 4 16,0 0-34-16,0 0-48 16,0 0-15-16,4 18-4 15,0 40-4-15,-2 14 61 16,2 8-49-16,-4-8 0 15,0-5-12-15,0-9 6 16,0-14-12-16,0-16 0 16,0-10-15-16,2-10 20 15,0-4-20-15,2-4-3 16,-2 0-5-16,5-14 29 16,1-20 20-16,2-12-13 15,-6-2-2-15,-4-1 12 0,0 12-13 16,0 11 46-16,-22 7-20 15,-7 10-9-15,-11 6-9 16,-5 3-12-16,5 0 0 16,7 0-1-16,8 0-6 15,16 4-42-15,9 0-61 16,0-4-186-16</inkml:trace>
  <inkml:trace contextRef="#ctx0" brushRef="#br0" timeOffset="9718.3968">25748 8671 45 0,'0'0'119'0,"0"0"-95"16,0 0 33-16,0 0 53 16,0 0-43-16,0 0-23 15,0 0-17-15,0 14-16 16,0-14 22-16,0 1-33 15,0-1 2-15,0 9-10 16,0 3-5-16,0 7 13 16,0 11 0-16,0 7 4 0,2 3 1 15,-2 1-4-15,3 6 2 16,-3-3 14-16,0-2-16 16,0-3 6-16,0-7-7 15,0-11 4-15,2-2-6 16,1-9 2-16,-1-7-12 15,0-1 11-15,0-2-15 16,3 0 16-16,1 0 17 16,10-18 18-16,1-17-7 15,8-11-27-15,2-9-1 16,-2-1 0-16,8-7-1 16,0 0-3-16,3 2-14 15,-5 11-23-15,-8 13 41 16,-13 15-4-16,-7 12 4 0,-3 8 25 15,0 2-18 1,0 0-7-16,0 0-5 0,0 0-35 16,0 13 18-16,0 4-44 15,0 1-58-15,0 0 14 16,0-4-61-16</inkml:trace>
  <inkml:trace contextRef="#ctx0" brushRef="#br0" timeOffset="14104.5119">5256 15320 186 0,'0'0'315'0,"0"0"-189"15,0 0-35-15,0 0 14 16,0 0-48-16,0 0-21 16,0 0-36-16,4-36-17 15,10 50 11-15,5 20 2 16,6 17 4-16,-5 2 8 16,-4 10-6-16,-5-10-2 15,-2-4 0-15,-3-12-19 0,4-6 8 16,-6-13-16-16,1-5 3 15,-1-13 21-15,-2 0-21 16,0 0 16-16,0 0 7 16,10-5-3-16,3-17 4 15,6-9 0-15,-2 8 0 16,-5 0-1-16,-7 15 1 16,-1 4 0-16,-2 4-2 15,8 0-24-15,1 9 25 16,5 13-9-16,-3 5 10 15,1 4-5-15,-5-4 6 16,-1 0-1-16,-2-10 0 0,-3-3 3 16,-3-11-10-1,0-3 1-15,2 0 6 16,6-12 21-16,5-32-4 0,6-19-8 16,0-13 3-16,4-10-12 15,-5 6 17-15,-5 5-14 16,-3 26 24-16,-5 18 8 15,-5 19-5-15,0 11-15 16,-2 1-15-16,2 0-22 16,0 0-20-16,2 0-52 15,4 12 29-15,1 6 13 16,-1 6-75-16,0-5-42 16,-4 1-135-16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57:47.3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11384 2879 19 0,'0'0'55'0,"0"0"6"0,0 0-5 15,0 0-11-15,0 0-5 16,0 0 2-16,0 0-20 15,6-66-1-15,-6 63 9 16,0 3-12-16,2 0-11 16,-2 0 17-16,0-1-17 15,3 1 9-15,-3 0 7 16,0 0-15-16,2 0 15 16,-2 0-8-16,0 0-9 15,0 0-2-15,0 0-4 0,0 0-22 16,0 22-12-1,-15 18 34-15,-8 20 6 0,-10 16 7 16,-5 9-13-16,-2 5 8 16,-1 1-6-16,4-8-2 15,1-2 0-15,5-9 0 16,2-10 0-16,4-8 0 16,9-16 0-16,6-16-1 15,5-9 1-15,5-13 0 16,0 0-2-16,0 0-2 15,0 0-3-15,0 0 0 16,2 0 7-16,14-10 15 16,6-7-12-16,7-6-1 15,7-1-2-15,4-8 5 16,2 0-11-16,3 1 5 0,0-3 1 16,-6 4-1-16,-4 6 4 15,-12 4-3-15,-7 6 3 16,-7 7-1-16,-7 5 11 15,-2 0-1-15,0 2 3 16,0 0 2-16,0 0-17 16,0 0-4-16,0 0 0 15,-6 13-5-15,-12 13 9 16,-8 10 3-16,-6 4-1 16,0 6 10-16,-1-2-5 15,6-2-7-15,1-4 0 16,2-10 6-16,3-3-5 15,4-10 1-15,1-5 1 16,3-3 11-16,-1-7-10 0,-1 0 11 16,-1-4 6-16,-1-23-19 15,-2-10 16-15,3-11-18 16,1 3 0-16,4 3 25 16,-3 6-18-16,1 8 20 15,2 10-9-15,-2 4-13 16,-1 6 15-16,7 5-19 15,-1 2 3-15,3 1 6 16,1-2-9-16,2 2-2 16,2 0-2-16,0-2-40 15,0 2-19-15,0 0-69 16,0-2-196-16</inkml:trace>
  <inkml:trace contextRef="#ctx0" brushRef="#br0" timeOffset="1571.1328">10534 3198 55 0,'0'0'46'15,"0"0"12"-15,0 0-3 16,0 0 43-16,0 0-19 16,0 0-11-16,0 0-12 15,-6-80-23-15,6 80 15 16,-2 0-48-16,0 0-25 15,-3 18-20-15,0 28 40 16,-1 26 5-16,-3 23 20 16,-5 15-17-16,1 16 11 15,-3 2-14-15,1 1 2 16,-3-9-2-16,3-16 0 0,1-13-1 16,3-19-5-1,7-17-9-15,-1-11 12 0,5-17-8 16,0-11-8-16,0-8 8 15,0-8-22-15,0 0 4 16,0 0 12-16,0 0 5 16,0 0 12-16,13-11 1 15,3-10 1-15,4-10 6 16,2-10-3-16,1-5-5 16,-4-6 0-16,2-3 3 15,-7 7-3-15,-6 12 2 16,-6 12 1-16,0 12 13 15,-2 6-10-15,0 6 16 16,0 0-20-16,0 0-2 0,0 0-10 16,0 12-25-16,0 17 28 15,0 7 7-15,0 5 15 16,0 4-2-16,0-1 4 16,-10-4-5-16,-4-6 3 15,-1-8-10-15,-1-6 1 16,-2-6 21-16,-2-6-19 15,-3-4 17-15,-1-4 3 16,-2 0 1-16,-3-10 13 16,0-13-7-16,2-4-4 15,0-1-16-15,4 2 1 16,1 8 9-16,5 1-15 16,3 9-8-16,7 3 18 15,3 3-20-15,4-1-7 0,0 1 1 16,0 2-43-16,0 0-46 15,11 0-169-15,11 0-48 16</inkml:trace>
  <inkml:trace contextRef="#ctx0" brushRef="#br0" timeOffset="3581.6357">19491 10700 242 0,'0'0'88'16,"0"0"-75"-16,0 0 39 16,0 0 35-16,0 0-22 15,0 0-10-15,0 0-28 16,0 0 0-16,0 0 3 16,0 0-22-16,0 0 9 15,0 0-13-15,0 0 3 16,0 1-9-16,0 12 2 15,0 5-2-15,0 6-5 16,0 2 12-16,0-1-5 16,0-2 0-16,0-5 0 15,9-6-6-15,5-4-9 0,1-4 12 16,12-4 0-16,10 0 6 16,15-21 14-16,8-14-4 15,-2-5-11-15,-6 4 5 16,-12 6-6-16,-11 6-1 15,-11 10 4-15,-7 8 3 16,-9 4-6-16,-2 2 2 16,0 0-1-16,0 0 13 15,0-2-11-15,0 2 3 16,0 0-2-16,0 0 1 16,0 0-7-16,0 0 1 15,2 0-7-15,-2 0 3 16,0 0-13-16,0 0-2 15,0-2-4-15,0 2-49 0,0-5-52 16,0 2-153-16</inkml:trace>
  <inkml:trace contextRef="#ctx0" brushRef="#br0" timeOffset="5065.8643">6703 13503 216 0,'0'0'158'15,"0"0"-122"-15,0 0-20 16,0 0 47-16,0 0-1 15,0 0-12-15,0-4-18 16,0 4-24-16,0 0 22 16,0 0-28-16,0 0-2 15,0 6 0-15,17 16-6 16,6 10 6-16,8 2 11 0,0-1-9 16,2-9 11-16,1-4-13 15,-3-10 0-15,7-8 1 16,2-2 7-16,10-5-1 15,2-21 8-15,2-6-11 16,-7 0 11-16,-9 4-15 16,-11 6 0-16,-8 7 4 15,-5 1 1-15,-5 7-5 16,-1 2 0-16,2-3 5 16,-3 1-8-16,1 2 3 15,-3-4-2-15,0 4-2 16,-3 0-12-16,-2 1-35 15,0 1-111-15,-18 3-325 16</inkml:trace>
  <inkml:trace contextRef="#ctx0" brushRef="#br0" timeOffset="7917.5885">17863 4606 268 0,'0'0'108'0,"0"0"-106"15,0 0 15-15,0 0 27 16,0 0 17-16,0 0 7 16,-6 0-47-16,6 0-7 15,0 0-14-15,18 0-7 16,31 0 7-16,33-19 13 15,32-29-13-15,27-24-14 0,15-21-42 16,-9-11 32-16,-24-3 23 16,-41 12 1-16,-39 17 0 15,-30 23 0-15,-13 20-13 16,-7 13 9-16,-26 18-38 16,-10 4 14-16,-10 15 11 15,-11 31 17-15,-8 27 0 16,-4 22 6-16,2 19 5 15,7 14 14-15,9 7-23 16,10-2 19-16,5-6-2 16,10-14-19-16,10-17 6 15,10-22-6-15,9-19 0 0,2-18-5 16,2-14 1-16,0-14-5 16,0-9-26-16,0 0-24 15,0-14 22-15,0-27-86 16</inkml:trace>
  <inkml:trace contextRef="#ctx0" brushRef="#br0" timeOffset="8116.0892">18116 4778 130 0,'0'0'117'16,"0"0"-24"-16,0 0-52 15,0 0-9-15,0 0-32 16,0 0 8-16,83-10 14 0,-10 3 44 15,2-5-36 1,-7 1-27-16,-22 5 3 0,-15 4-12 16,-12 2-31-1,-13 0-97-15,-6 0-87 0</inkml:trace>
  <inkml:trace contextRef="#ctx0" brushRef="#br0" timeOffset="8295.5874">18436 4734 124 0,'0'0'186'16,"0"0"-165"-16,0 0-6 16,0 0 13-16,0 0 5 0,0 0-11 15,12 0-19 1,-7 20 2-16,-1 8 11 0,0 4-16 16,-2 0 0-16,3-7-5 15,2-12-78-15,2-13-62 16</inkml:trace>
  <inkml:trace contextRef="#ctx0" brushRef="#br0" timeOffset="8465.0863">18577 4504 443 0,'0'0'77'0,"0"0"-73"16,0 0-4-1,0 0-2-15,0 0-62 0,0 0-37 16,-33 56-5-16,33-38-90 16</inkml:trace>
  <inkml:trace contextRef="#ctx0" brushRef="#br0" timeOffset="8689.5872">18577 4504 162 0,'161'-83'301'0,"-161"83"-257"16,0 0-44-16,0 0-8 15,0 0 0-15,0 0 1 0,0 96 7 16,-5-29 48-16,1 3-36 16,4-2-8-16,0-6-4 15,0-10 0-15,0-11-21 16,15-11-44-16,-1-12-77 15,1-16-44-15</inkml:trace>
  <inkml:trace contextRef="#ctx0" brushRef="#br0" timeOffset="9193.5878">18959 4443 268 0,'0'0'140'0,"0"0"-140"16,0 0-6-16,0 0 6 16,0 0 41-16,0 0-9 15,0 107-25-15,0-82 9 16,0-2-15-16,0-8-1 16,0-8 0-16,0-5-2 15,0-2-1-15,0 0-4 16,2 0 7-16,7-2 11 15,1-20-9-15,4-4-2 16,4-8-20-16,-2 0 6 16,-1-3-2-16,-1 2-12 0,-3 1 14 15,-7 4 10 1,-2 7 6-16,-2 8-2 0,0 4 37 16,0 8 2-16,0 0 14 15,0 3-19-15,0 0-17 16,0 0 3-16,0 0-20 15,0 0-5-15,0 18 2 16,-9 18-2-16,-6 18 5 16,4 10 3-16,4 6 1 15,5 9 10-15,2 1-13 16,0-2-1-16,0-7 0 16,0-11 7-16,4-10-12 15,5-12 5-15,3-8-15 16,-2-8-7-16,3-7-63 15,3-14-26-15,3-1-99 0</inkml:trace>
  <inkml:trace contextRef="#ctx0" brushRef="#br0" timeOffset="9398.5872">18887 4742 378 0,'0'0'128'0,"0"0"-123"16,0 0-4-16,0 0-1 16,0 0 0-16,134-13 29 15,-54 1-29-15,-2 0-1 0,-11-2-35 16,-15 3-58-16,-17 5-31 16,-18 3-88-16</inkml:trace>
  <inkml:trace contextRef="#ctx0" brushRef="#br0" timeOffset="9736.091">19300 4680 79 0,'0'0'266'0,"0"0"-252"16,0 0-12-16,0 0-4 16,0 0-5-16,0 0 0 15,24 23 7-15,8-18 0 16,3-5 6-16,7 0-6 0,1-3-6 15,-1-24-5-15,-6-1-13 16,-12 2-41-16,-13 6 46 16,-11 8-10-16,0 10 7 15,-22 2 11-15,-14 3 22 16,-6 24-7-16,-5 9 22 16,-4 8-1-16,6 5 33 15,7 0-16-15,12-5-11 16,17-5-29-16,9-7 1 15,9-8-6-15,36-8 4 16,26-16-1-16,22 0 0 16,15-37-44-16,0-14-40 0,-12-12-49 15</inkml:trace>
  <inkml:trace contextRef="#ctx0" brushRef="#br0" timeOffset="10003.0872">20064 4389 229 0,'0'0'59'16,"0"0"-59"-16,0 0 0 16,0 0 1-16,0 0 5 15,-11 131-5-15,11-101 27 16,0-2-10-16,0-5-17 16,0-6 4-16,0-11 0 15,0-6-5-15,0 0 12 0,7-11 42 16,22-28 47-1,15-21-90-15,18-19-10 0,15-1 19 16,0 4-14-16,-5 14-4 16,-19 22 17-16,-10 22-13 15,-3 16-12-15,5 2-92 16,1 20-108-16</inkml:trace>
  <inkml:trace contextRef="#ctx0" brushRef="#br0" timeOffset="10674.8606">21713 5257 197 0,'0'0'193'16,"0"0"-182"-16,0 0-11 15,0 0-14-15,0 0 12 16,-116 106 4-16,66-60 1 16,-4 5-3-16,-2-5 0 15,-2 0 4-15,5-7 2 16,4-10-6-16,7-4 0 16,3-6 0-16,10-1-3 15,10-1-6-15,7-4-73 16,12-3-179-16</inkml:trace>
  <inkml:trace contextRef="#ctx0" brushRef="#br0" timeOffset="11802.1048">20739 5458 48 0,'0'0'108'0,"0"0"-52"15,0 0-2-15,0 0-5 16,0 0-1-16,0 0-48 16,-17 9-1-16,-1 35 1 15,-7 16 12-15,-6 10 24 16,-5 6-16-16,-3 3-16 16,-6 2 10-16,-6-9-14 15,2-1-2-15,1-7 1 16,11-6-57-16,10-12-124 0</inkml:trace>
  <inkml:trace contextRef="#ctx0" brushRef="#br0" timeOffset="12275.1053">20205 5770 151 0,'0'0'68'0,"0"0"-68"16,0 0 0-1,0 0 11-15,0 0-5 0,0 0 31 16,-41 159 13-16,14-74-23 16,0 7 7-16,-4 5-9 15,5 4-18-15,0-2 4 16,1-9-11-16,9-8-6 16,1-8-47-16,-1-15-154 15</inkml:trace>
  <inkml:trace contextRef="#ctx0" brushRef="#br0" timeOffset="21725.0639">20024 10782 139 0,'0'0'137'0,"0"0"-118"16,0 0-13-16,0 0 49 15,0 0-11-15,0 0-16 16,0 0-9-16,0 0-16 16,-7 23 22-16,-8-10-7 15,-6 3-18-15,-8 6 13 16,-4 4-7-16,-5 1-3 15,-1-1 14-15,-4-1-14 16,-1-2 17-16,-4-5-8 16,0-2-8-16,-8-6 20 15,0-8-19-15,-2-2 3 16,0 0 0-16,6-8-1 16,4-16 4-16,7-9 3 15,10-5-5-15,9-8 21 16,4-6-30-16,7-6 5 0,7-4-5 15,4-4-12-15,0-5 9 16,17 2 3-16,17-6-7 16,15-3 7-16,9 2-20 15,4 1-11-15,9 5 26 16,-1 6-10-16,3 11 15 16,1 7-12-16,-2 17 11 15,-8 11-7-15,-8 12 5 16,-5 6 3-16,-6 0-3 15,-8 27-9-15,-3 16 11 0,-3 18-3 16,-6 18 4 0,-9 7 0-16,-14 8 6 0,-2 5-5 15,-8 2-1-15,-19-4 9 16,-4-7-13-16,-6-11 4 16,-8-11-19-16,-10-12 11 15,-12-5-25-15,-7-5 4 16,-4-10 11-16,6-6 14 15,8-10 2-15,18-10 2 16,7-8 0-16,15-2-1 16,8 0-26-16,8-12-126 15</inkml:trace>
  <inkml:trace contextRef="#ctx0" brushRef="#br0" timeOffset="23153.7476">7211 13573 32 0,'0'0'65'0,"0"0"-15"0,0 0 14 16,0 0-9-16,0 0-10 16,0 0 5-16,5-2-14 15,-5 2-7-15,0 0-14 16,0 0-14-16,0 0 16 15,-3 4-3-15,-19 13-3 16,-14 5 2-16,-9 2-13 16,-5 0-2-16,-6-6 1 15,2-7 1-15,0-4 3 16,4-7-3-16,0 0 0 16,3-7 14-16,3-16-6 15,4-21 17-15,6-14-25 16,8-20-4-16,12-18-9 0,12-8-6 15,2-2-4 1,20 2 9-16,22 6-9 0,14 6 16 16,15 3 2-16,12 7-2 15,8 7 7-15,5 14 0 16,2 17 0-16,-7 15-3 16,-10 20 1-16,-12 9-3 15,-14 4-12-15,-15 28-4 16,-8 20 21-16,-12 20-1 15,-8 22 1-15,-8 12 44 16,-4 6-29-16,0-3-8 16,-14-7-7-16,-17-5 2 15,-9-7-5-15,-18-9-8 0,-11-14-33 16,-9-11-17-16,-2-14-54 16,2-14 36-16,4-13 16 15</inkml:trace>
  <inkml:trace contextRef="#ctx0" brushRef="#br0" timeOffset="74722.1693">18700 7037 44 0,'0'0'66'0,"0"0"-35"15,0 0 4-15,0 0-10 16,0 0-25-16,0 0 11 15,0 0-18-15,0 0 7 16,-4-53-13-16,-15 51-25 16,-2 2-28-16</inkml:trace>
  <inkml:trace contextRef="#ctx0" brushRef="#br0" timeOffset="83537.8842">25223 6505 35 0,'0'0'164'0,"0"0"-103"15,0 0-19-15,0 0 17 0,0 0 7 16,0 0-8-16,0 0-6 15,-25-8-18-15,25 8-15 16,0 0 0-16,0 0-2 16,0-2-3-16,0 2-11 15,0 0-3-15,0 0-1 16,0 0-1-16,0-2-8 16,14-1-30-16,23-4 12 15,21-5 28-15,18-9 5 16,19-4-5-16,13-5 1 15,8 2 4-15,-3-3-2 16,-8 5-1-16,-9 3 0 16,-15 0-2-16,-13 3 1 0,-14 5 0 15,-21 3 0 1,-10 7 2-16,-14-1 3 0,-7 3 9 16,0 0 6-16,-2-3 1 15,0-4-3-15,0-3-9 16,0-8-10-16,-16 1-6 15,-4 3 3-15,-2 3 2 16,1 5-2-16,2-2-5 16,3 6 6-16,3 1 2 15,7 1 0-15,2 3 0 16,4 0 0-16,0 0-5 16,0 0-11-16,0 0-20 15,14 0 6-15,13 5 27 16,2 5 2-16,0 2 1 0,-4 2 0 15,-6-2 0-15,-5 6-1 16,-7 0 1-16,-3 4 1 16,-4 3 1-16,0 6 0 15,-11 5 9-15,-32 4 4 16,-15 6-3-16,-10-2-12 16,-8-2-11-16,9-12-146 15,12-16-260-15</inkml:trace>
  <inkml:trace contextRef="#ctx0" brushRef="#br0" timeOffset="88672.414">27683 10680 118 0,'0'0'93'15,"0"0"-93"-15,0 0 0 16,0 0 26-16,0 0 29 15,0 0-10-15,0 0-31 16,0 0 0-16,0 4 19 16,0-4-11-16,3 0 1 15,-1 0-7-15,-2 0-6 0,0 0 21 16,0 0-20 0,0 0-11-16,4 8 0 0,6 8 4 15,7 6-2-15,5 6-1 16,14 7 2-16,9 2 2 15,20-2-5-15,16 0 0 16,27-5 6-16,19-7-6 16,16-8 15-16,8-2-7 15,5-8-7-15,-2-5 11 16,-7 0-11-16,0 0-1 16,-7-15 5-16,3-13 0 15,-9-3-5-15,-10 1 0 0,-12 2 1 16,-18 6-5-16,-16 6 4 15,-22 5 0 1,-21 11-1-16,-12-3 4 0,-12 3-3 16,-9 0 0-1,-2 0 2-15,0 0-3 0,0 0 1 16,0 0 0-16,0 0-1 16,0 0-15-16,0 0-46 15,2 0-99-15,2 0-114 16</inkml:trace>
  <inkml:trace contextRef="#ctx0" brushRef="#br0" timeOffset="139189.4791">2394 5229 131 0,'0'0'144'0,"0"0"-53"16,0 0 8-16,0 0-9 15,0 0-26-15,0 0-14 16,0 0-6-16,-29-20-6 16,29 20-10-16,0 0-22 0,0 0-6 15,0 0-14-15,0 33-20 16,0 25 22-16,0 16 12 15,2 5 0-15,9-7 0 16,5-16 0-16,-3-19-25 16,5-13-10-16,-5-12 5 15,-9-7 12-15,4-5-11 16,-2 0 3-16,5 0 9 16,7-23 17-16,3-10 9 15,2-8-2-15,0-1-1 16,-5 10-4-16,-3 11 4 15,-3 10 2-15,-3 8-8 0,1 3-5 16,6 0-5 0,2 0 1-16,0 5 4 0,2 11 3 15,-5 0 1-15,-4 0 1 16,1-4-2-16,-6-2 2 16,-1-4-1-16,-1-3 0 15,-4-3 1-15,2 0 2 16,-2 0 7-16,2 0 23 15,8-21 24-15,3-28-2 16,7-23-47-16,9-9-6 16,3 7 0-16,-6 16 0 15,-1 17-1-15,-12 21 4 16,-7 12 2-16,-3 6-1 0,-1 2-4 16,-2 0-1-16,0 0-6 15,0 0-18-15,2 0-42 16,8 6-64-16,5 10-41 15,3 6-5-15</inkml:trace>
  <inkml:trace contextRef="#ctx0" brushRef="#br0" timeOffset="141203.9466">3347 4313 117 0,'0'0'69'16,"0"0"5"-16,0 0 16 15,0 0 1-15,0 0-17 16,0 0 0-16,-4-17-10 16,2 17-10-16,2 0-15 15,0 0-8-15,0 0-23 16,0 0-8-16,0 0-7 16,0 0-7-16,0 0-13 15,0 17-19-15,0 12 29 16,11 8 17-16,3 0 3 0,-4-10-3 15,2-3 0 1,-3-6 0-16,-3-4-5 0,3 1 5 16,-4-8-2-16,0 1-10 15,-1-1-24-15,0-7 1 16,-4 0 2-16,2 0 6 16,3 0 24-16,-3 0 1 15,7 0 2-15,6-15 2 16,4-4 5-16,-2-2-6 15,-1 3 1-15,-3 3-1 16,-1 2-1-16,-1 5 5 16,-5 2-1-16,-2 5-4 15,1 1-3-15,0 0 0 16,1 0-6-16,1 1 5 16,-1 13 4-16,4 7 1 0,-4-2 2 15,-1 2-1-15,1-8-2 16,-4-5-6-16,1-5-4 15,-1-3-6-15,3 0 16 16,4-9 15-16,4-22 37 16,5-15-33-16,-1-9 17 15,1 6 1-15,1 3-21 16,-2 12 5-16,-3 13-16 16,-3 7-5-16,-3 6 0 15,4 4-18-15,1 4-42 16,7 0-15-16,0 0-31 15,4 0-22-15,-1 0-7 16,-3 10-33-16</inkml:trace>
  <inkml:trace contextRef="#ctx0" brushRef="#br0" timeOffset="141672.4507">3981 4400 69 0,'0'0'56'15,"0"0"8"-15,0 0 23 16,0 0-8-16,0 0-34 16,0 0 3-16,-40 16-3 15,38-16 4-15,0 0-15 16,-3 0-18-16,5 0 1 0,0 0-2 16,0-3-15-16,0-10-1 15,5-4-14-15,16-5-4 16,4 0 10-16,-3 4 4 15,-3 8-1-15,-4 6 2 16,-9 4-1-16,4 0 1 16,-2 0 1-16,1 0 3 15,-3 10 1-15,0 4 5 16,-4 6 5-16,-2 10 8 16,0 10 7-16,-8 6 2 15,-11 3-5-15,-1-5-9 16,5-4-4-16,5-12-8 0,3-6 18 15,5-10-19 1,2-3-1-16,0-6-4 0,0-1 1 16,0 0 2-16,0 0-2 15,9-2 1-15,7 0 1 16,6 0 0-16,18-9 1 16,11-26 0-16,15-15-12 15,2-12-47-15,-10-1-135 16,-16 5-224-16</inkml:trace>
  <inkml:trace contextRef="#ctx0" brushRef="#br0" timeOffset="142502.4431">3970 3666 205 0,'0'0'255'0,"0"0"-233"15,0 0-22-15,0 0-1 16,0 0 1-16,0 0 21 16,0 77 19-16,4-38-22 15,5-1-9-15,3 2 7 0,0-4-12 16,1-6-1-16,-3-6-3 15,-1-7-7-15,-3-2-11 16,-2-5-4-16,2-3-2 16,-2-6-8-16,-2-1-1 15,0 0 12-15,1 0 21 16,7-1 7-16,4-19 3 16,3-3-8-16,2 1 0 15,-2 9-2-15,-3 6 0 16,-1 5-1-16,-1 2-2 0,-2 0-2 15,7 0 5 1,-2 14 2-16,1-2 2 0,-1 3 3 16,-3-4-4-16,-6-1 0 15,-2-4-3-15,1-2 0 16,-5-4 0-16,2 0 0 16,0 0 7-16,0 0 9 15,2-24 48-15,8-27-8 16,5-12-45-16,6-9 26 15,2 11-5-15,-3 19-12 16,-4 19-14-16,-7 10-6 16,0 9-1-16,2 4-36 15,5 0-60-15,5 0-51 16,-2 2-30-16,2 8-37 16</inkml:trace>
  <inkml:trace contextRef="#ctx0" brushRef="#br0" timeOffset="143284.4461">4605 3828 148 0,'0'0'58'0,"0"0"-19"16,0 0 14-16,0 0 14 15,0 0-13-15,0 0-24 16,-20-23-27-16,20 7-1 15,0-3-2-15,2-2 0 0,16-1-2 16,4 3 0-16,0 2-1 16,-3 7 2-16,-4 5-4 15,-1 2 3-15,-1 3-2 16,-2 0 3-16,-2 0-5 16,0 3 6-16,-3 14 2 15,-6 10 22-15,0 7 16 16,0 1-3-16,-4 10-10 15,-14-1-6-15,-4-1-7 16,-1-4 2-16,3-3-11 16,3-2-4-16,1-4 0 15,9-9-1-15,3-7 0 0,4-6 0 16,0-6-1 0,0-2-4-16,0 0 0 15,0 0 0-15,2-2 5 0,21-17 7 16,6-5 9-16,-3 1-9 15,-2 2-4-15,-6 7-3 16,-1 5-3-16,-9 6-1 16,-1 1-5-16,-5 2 0 15,0 0 0-15,0 0 3 16,2 0 5-16,-4 0 1 16,0 0 1-16,0 0 0 15,0 0 0-15,0 0 5 16,0 0-4-16,0 0 3 15,0 0-4-15,0 0-1 16,0 0 0-16,0 0-1 0,0 4-5 16,0 12 6-16,0 6 6 15,0 0 0-15,-8 2 0 16,-3 0-2-16,-5-2 1 16,3-2 0-16,-3-2-2 15,1-1 1-15,-3-3-2 16,0-2 0-16,0-4 1 15,3-2-2-15,3-5 3 16,6 2-4-16,-1-3-17 16,3 0-26-16,1 0 14 15,1 0 6-15,-1 0-4 16,1 0-13-16,0 0 1 16,0 0 5-16,2 0-17 0,0 0-54 15,0 0-96-15</inkml:trace>
  <inkml:trace contextRef="#ctx0" brushRef="#br0" timeOffset="147327.8623">12810 2919 413 0,'0'0'133'15,"0"0"-115"-15,0 0-18 0,0 0 21 16,0 0 24-16,0 0-8 16,0 0-19-16,0-2-8 15,0 2 1-15,5 0-11 16,1 27-11-16,6 18 11 16,5 26 4-16,1 11 5 15,-2 8-2-15,0-1-7 16,-3-3-23-16,1-5-47 15,-2-6-32-15,2-11-63 16,-5-15-84-16</inkml:trace>
  <inkml:trace contextRef="#ctx0" brushRef="#br0" timeOffset="147648.3577">12536 4076 427 0,'0'0'5'0,"127"-42"0"16,-31 7-5-16,20-11 8 15,20-11-1-15,14-2 4 16,-2-3 11-16,-15 12 5 0,-31 14 12 15,-22 13-12 1,-20 10-9-16,-11 5-2 0,-10 4-12 16,-13 2-1-16,-2 2-3 15,-3-1-7-15,-1-4-6 16,2-1-17-16,0-4-65 16,-4-2-78-16,-11-1-128 15</inkml:trace>
  <inkml:trace contextRef="#ctx0" brushRef="#br0" timeOffset="193873.2604">18272 1918 175 0,'0'0'91'15,"0"0"-88"-15,0 0-3 16,0 0 27-16,0 0 43 0,0 0-17 16,0 0-33-16,-7-1-5 15,7 1 18-15,0 0 21 16,0 0-23-16,0 0-9 15,0 0 4-15,0 0 3 16,0 0-8-16,0 0-21 16,0 0-13-16,3 18-15 15,14 14 28-15,5 10 1 16,7 4 4-16,3 0-3 16,5 1 2-16,15-6-3 15,6-4 2-15,11-9 3 16,7-12 1-16,6-16-3 15,3 0-3-15,2-24-1 16,-7-7-15-16,-11 4-3 16,-17 5 3-16,-19 6-19 0,-16 4-46 15,-5 4-45 1,-7-4-136-16</inkml:trace>
  <inkml:trace contextRef="#ctx0" brushRef="#br0" timeOffset="194185.7552">19346 1859 580 0,'0'0'32'15,"0"0"-32"-15,0 0-37 16,0 0 26-16,0 0 9 16,141 8 2-16,-70-1 4 15,1-4 1-15,-6-1-3 16,-7-2 0-16,-6 0-1 16,-4 0-1-16,2-2-3 15,-4-8-15-15,0-2-56 16,-1 2-80-16,-3-4-91 15</inkml:trace>
  <inkml:trace contextRef="#ctx0" brushRef="#br0" timeOffset="194598.7588">20198 1877 237 0,'0'0'229'0,"0"0"-160"0,0 0-56 16,0 0 58-16,0 0-17 15,0 0-50-15,24 0-4 16,-1 2 0-16,12 3 12 16,17-3 10-16,8-2-4 15,7 0-1-15,4-15-6 16,3-9-7-16,3-2-4 16,-3 3-4-16,-5 7-4 15,-13 4 2-15,-18 8-3 16,-13 1 7-16,-15 3-2 15,-3 0 4-15,-2 0-2 16,-1 0-9-16,-1 0-105 16,-3 0-132-16,0 0-103 15</inkml:trace>
  <inkml:trace contextRef="#ctx0" brushRef="#br0" timeOffset="195618.759">18689 1995 175 0,'0'0'142'16,"0"0"-134"-1,0 0-8-15,0 0 41 0,0 0 17 16,0 0-29-16,0-2-14 15,-22 18-5-15,-18 16 6 16,-14 12 30-16,-13 9-19 16,-5 8-13-16,-15 6-6 15,-4 5-3-15,-7-6 8 16,-2-6-8-16,6-8-5 16,5-12 2-16,11-6-1 15,13-5 3-15,14-12-2 16,11-2 0-16,11-6-1 15,9-2-1-15,4-6-3 0,10-1-20 16,-4 0 3 0,8 0 7-16,-2 0-4 15,4 0-2-15,0-13 7 0,0-8-18 16,22-3 6-16,10-5 21 16,1 0-1-16,0 3 3 15,-4 4 1-15,-8 11 0 16,-11 0 6-16,-3 8 6 15,-7 3 15-15,0 0 13 16,0 0-7-16,0 0-8 16,-17 2-11-16,-26 25-13 15,-18 13 0-15,-9 9 0 0,1 2 6 16,8-2 4 0,14-8 11-16,16-12-7 0,16-12-11 15,8-5-4-15,7-3 0 16,0-4-3-16,0 2-5 15,16-1 1-15,19-2-8 16,14-1-5-16,0-3 5 16,-2 0-17-16,-7 0-20 15,-9 0-28-15,-13 0-130 16</inkml:trace>
  <inkml:trace contextRef="#ctx0" brushRef="#br0" timeOffset="214963.1028">17722 4927 24 0,'0'0'85'0,"0"0"-60"16,0 0 19-16,0 0 14 16,0 0-5-16,0 0 9 15,0 0-6-15,0-46-29 16,-3 44 21-16,1 0-15 16,0-1-7-16,2 3 14 15,0 0-27-15,0 0-1 16,0 0-12-16,0 0-11 15,0 0 10-15,0 0-10 0,0 0-18 16,0 12 0-16,7 16 4 16,12 8 25-16,8 7 0 15,8 1 4-15,6-3-4 16,5 0 0-16,8 2 1 16,8-6 2-16,7 4 1 15,5-7-4-15,4-8 3 16,2-9 2-16,5-5-1 15,7-7-4-15,1-5 0 16,1 0-4-16,-1 0 6 16,-1-6-2-16,-5-6 0 15,4-2 4-15,-6-2-9 16,-5 0 5-16,-8 0 0 0,-12-3-6 16,-2 4 12-16,-5-6-6 15,-2 1 5-15,3-2-3 16,-2-4 15-1,-4 2-14-15,4-2-2 0,-3 2 12 16,2 1-9-16,0 4-2 16,-1 1-2-16,-2 2 1 15,-8 0-2-15,-4 1 1 16,-9 2 0-16,-7 3 6 16,-6 1-2-16,-6 4 8 15,-1 1 25-15,-3 2-14 16,0-1 20-16,2 2-30 0,0-2-6 15,1-2 11 1,1 1-18-16,4-3 10 0,-3 4-2 16,-1-1-5-16,-4 1 27 15,-4 3-19-15,0 0-2 16,0 0 18-16,0 0-22 16,0 0 9-16,0 0-4 15,0 0-4-15,0 0-2 16,0 0-4-16,0 0-16 15,0 0-8-15,0 0-63 16,0 0-72-16,0 0-197 16</inkml:trace>
  <inkml:trace contextRef="#ctx0" brushRef="#br0" timeOffset="227376.9425">15987 10846 26 0,'0'0'31'0,"0"0"-19"16,0 0-12-16,0 0 7 16,0 0 20-16,0 0 0 15,0 0 25-15,-14-50 16 16,12 50-1-16,2 0 1 16,0 0-26-16,0 0-20 0,0 0 8 15,0 0-24 1,0 0 1-16,0 0 1 15,0 0-4-15,0 4-6 0,0 26 2 16,0 20 0-16,0 18 17 16,0 14-1-16,0 13-11 15,0 9 1-15,2 10-3 16,3 14 8-16,0 9-7 16,-3 6 1-16,0 4-10 15,1 14 2-15,1 4-11 16,2-1-91-16,-1 0 65 15,4-11 34-15,2-8 3 16,-2-10-20-16,2-4-8 16,-4-8 15-16,-1-11 16 15,-6-6-10-15,0-9-18 0,0-13-31 16,0-17 40 0,0-6 19-16,-2-13 5 0,-4-2-5 15,1-6 8-15,5 1 13 16,-3 0-15-16,1 2 5 15,0 1 6-15,0-5-7 16,0 0 1-16,2-6-7 16,0-4-3-16,0-7-1 15,0 0 3-15,0-5-5 16,0 6 2-16,0 0 0 16,0 0 16-16,0 2-2 15,0-1 2-15,0 1-6 16,0-2-10-16,0-5 26 0,2-6-26 15,4-2-9-15,2-4 3 16,0 0-5-16,1 0 5 16,1 2 3-16,-2 2 6 15,1 2 1-15,-1 2-2 16,2 2 8-16,-1 0 3 16,-1-6-12-16,4-3-2 15,1 0 0-15,3-5-21 16,6-2 14-16,-2 0 3 15,5 0 5-15,-3 0-1 16,0 0 3-16,5 0-2 16,-3 0 2-16,1 0 1 15,0 0-4-15,-1 0 1 16,5 0 0-16,5 0 0 0,1-2 1 16,7-5-1-16,0 4 0 15,1 1 2-15,-1 2-4 16,3 0 2-16,0 0 0 15,0 0 0-15,1 0 0 16,1 0 0-16,4 0 0 16,5-4-2-16,0-8 2 15,4 4-6-15,2 2 6 16,0-3-3-16,1 7 8 16,-1 2-5-16,1 0 0 15,-1 0 0-15,3 0-2 16,2-1 2-16,0-3 0 15,4 2 1-15,1-3-1 0,1 2 0 16,1 3 0-16,-1 0 2 16,-2 0-3-16,-1 0 1 15,-1 0 0-15,0 0-1 16,5 0 1-16,1 3 0 16,1 2 0-16,2-3 1 15,-2-2-6-15,-1 0 4 16,2 0 1-16,-2 0-5 15,3 0 8-15,2 0-3 16,-1 2 0-16,-2 1 2 16,1-1-3-16,-1 1 1 15,-2-1 0-15,1-2-2 0,-3 0-2 16,-2 0 4 0,1 0 0-16,-3 4 1 0,0-4-2 15,3 0 1-15,-3 0-1 16,6 0-4-16,1 0 2 15,4 0-1-15,3 0 0 16,-7 0-6-16,-3 0 7 16,-4 0 1-16,-3 0 2 15,-4 0-4-15,0 0 7 16,3 0-3-16,1 0 0 16,5 0 1-16,6 0-5 15,-2 0 4-15,4-6 0 16,-4 0 2-16,1 4 0 0,-5 2 5 15,-2 0 3-15,1 0-8 16,-4 0 3-16,1 0-5 16,0 0 0-16,3 0-4 15,5 0 3-15,12-12-8 16,2 2 0-16,3-4-12 16,-3 6 21-16,-9-3-4 15,-6 6 4-15,-3 3 3 16,-5-3 0-16,6-2-3 15,-1 1 0-15,3-4 1 16,4-1-2-16,2-1-4 16,-2 0 2-16,0 3-1 15,-5-4 0-15,-5 5 4 16,-8 2-2-16,-7 6-1 0,-8 0 0 16,-7-3 3-16,-7 3 0 15,-4 0 2-15,-5 0 0 16,-7 0 5-16,-1-5 3 15,-5 5-10-15,-3-2 6 16,-3 2-6-16,-3 0 0 16,0-2 8-16,0 1-7 15,0-6-2-15,0-3-51 16,0 0-108-16</inkml:trace>
  <inkml:trace contextRef="#ctx0" brushRef="#br0" timeOffset="228801.0537">15965 10939 73 0,'0'0'0'16,"0"0"-4"-16,0 0-9 15,0 0 13-15,0 0 3 16,0 0-1-16,0 0 13 16,-7 7 6-16,7-7-5 15,2 4 26-15,9 1-12 16,8 0-20-16,0 2 4 15,10-2-12-15,7 2 15 16,9-1-13-16,6 2 1 16,11-2 22-16,5-1-19 15,8-1 7-15,10-1-8 0,16-3-5 16,19 0 7 0,16 0 1-16,12-8-8 0,7-5-1 15,4 4 0-15,6-1-1 16,2-1 1-16,-2 1 0 15,2 4-1-15,1-2 0 16,5-2 2-16,7 1-10 16,3-6 8-16,10-2-4 15,-4-4-5-15,2-4-18 16,8-4 18-16,-1 1-7 16,1-5-8-16,5 6 21 15,4-3-8-15,-10 2 0 0,2 0 1 16,-12 0-15-16,-7 0 2 15,-8 3 6-15,-9 4-2 16,-8 0 17-16,-11 1-2 16,-8 0 4-16,-6 2 0 15,-5 2 4-15,-5 2-2 16,-8 0-2-16,-6 2 0 16,-11-1 0-16,-5 1 3 15,-6 3 3-15,-8-1-4 16,-5 0 3-16,-13 4-4 15,-13 2 3-15,-11 2-2 16,-12 2 6-16,-12 0-7 16,-6-2 4-16,-5 2 23 15,0 0 7-15,0 0 8 16,0 0-18-16,0 0-19 0,0 0-4 16,0 0-2-16,0 0 0 15,0 0-11-15,0 0-51 16,2 0-41-16</inkml:trace>
  <inkml:trace contextRef="#ctx0" brushRef="#br0" timeOffset="291053.6836">23366 15051 104 0,'0'0'116'16,"0"0"-88"-16,0 0-8 0,0 0 37 16,0 0 27-16,0 0-24 15,0 0-23-15,0 56 17 16,0-51-22-16,0-5-5 16,0 1-8-16,0-1-9 15,0 0 9-15,0 0-16 16,0 0 3-16,0 0 9 15,0 0-6-15,2 0 9 16,0-8-15-16,0-4 0 16,-2 2 4-16,0 5-7 15,0 5 13-15,0 0 12 16,0 0-17-16,0 0 15 16,0 0-14-16,0 0-6 0,0 0 6 15,0 0-9 1,0 9 0-16,0 11 8 0,0 14-4 15,0 7 14-15,0 3-17 16,5 0 5-16,3 2-4 16,2-12-2-16,-2-1 0 15,3-10-4-15,-1-5 6 16,1-1-7-16,-1-12 5 16,4-5-10-16,6 0 10 15,16-22-23-15,13-40 23 16,20-37 15-16,11-37-14 15,16-29 19-15,11-13-7 0,2 12-9 16,-6 31 22-16,-20 42-20 16,-23 32 3-16,-18 23-9 15,205-60-914 95,-280 112 914-110,0-9 0 15,-1 8 0-15,1-12 0 16,2 8 0-16,2-5 0 0,17-2 0 16,3 0 0-1,-1 2 0-15,-11 0 0 0,1 3 0 16,-9 2 0-16,22-1 0 15,-6 1 0-15,-1 0 0 16,6-3 0-16,-1-1 0 16,5-2 0-16,4-3 0 15,-5 0 0-15,2 0 0 16,1 0 0-16,0 0 0 16,0 0 0-16,0-2 0 15,2 1 0-15,-5 1 0 16,3-3 0-16,0 3 0 15,0-2 0-15,0 0 0 16,2 2 0-16,0-4 0 0,-2 2 0 16,-2 0 0-16,4 0 0 15,-4 2 0-15,2-3 0 16,-4 3 0-16,1 0 0 16,1 0 0-16,0 0 0 15,-2 0 0-15,2 0 0 16,4 0 0-16,-2 0 0 15,0 0 0-15,2 0 0 16,-2 0 0-16,2 0 0 16,0-3 0-16,-3 1 0 15,3-2 0-15,0-1 0 16,0 2 0-16,0-3 0 16,0 3 0-16,0-2 0 0,-2 3 0 15,0 0 0-15,-2 2 0 16,-1 0 0-16,0 0 0 15,-1 0 0-15,-1 0 0 16,1 0 0-16,1 2 0 16,0 5 0-16,3-7 0 15,0 0 0-15,2 3 0 16,0-1 0-16,0 0 0 16,0-2 0-16,0 2 0 15,0 1 0-15,0-3 0 16,0 0 0-16,-2 5 0 15,-1-1 0-15,1-4 0 0,0 2 0 16,0 1 0 0,2 0 0-16,-4 1 0 0,4-2 0 15,-5 2 0-15,5 3 0 16,-5-4 0-16,3 6 0 16,-2-6 0-16,1 3 0 15,-1 1 0-15,0-2 0 16,0 3 0-16,-3 2 0 15,2-6 0-15,0 4 0 16,-1 2 0-16,-1-4 0 16,3 2 0-16,-5 2 0 15,2 2 0-15,-2-3 0 16,-2 1 0-16,0 2 0 0,-4 3 0 16,3-3 0-1,-1 0 0-15,-1 0 0 0,3 5 0 16,-2-5 0-16,0 4 0 15,-6 2 0-15,4 11 0 16,-3-16 0-16,1 7 0 16,1 2 0-16,1 4 0 15,-2 9 0-15,4-26 0 16,2 13 0-16,0-2 0 16,0 1 0-16,2-1 0 15,2-4 0-15,-2 2 0 16,3-6 0-16,2 0 0 15,-2 0 0-15,6-2 0 16,-2 2 0-16,2-4 0 0,0 1 0 16,0-2 0-16,0-2 0 15,0 2 0-15,0-3 0 16,0-4 0-16,0 0 0 16,0 2 0-16,0-2 0 15,0 0 0-15,0 1 0 16,0 2 0-16,0-3 0 15,0 3 0-15,0-3 0 16,0 0 0-16,8 0 0 16,-2 0 0-16,3-6 0 15,-1-1 0-15,4-5 0 16,-1 0 0-16,0 1 0 16,0 4 0-16,2-2 0 0,-1 2 0 15,1 0 0-15,-2 2 0 16,1 3 0-16,-4-3 0 15,1-2 0-15,-2 1 0 16,-2-2 0-16,-1-1 0 16,-2 0 0-16,0-1 0 15,0 1 0-15,-2-3 0 16,0-3 0-16,0 3 0 16,0 0 0-16,0 1 0 15,0-3 0-15,0 5 0 16,0-3 0-16,0-3 363 15,0 15-166-15,0 0-158 16,0 0-19-16,0 0 32 0,0 0 10 16,0 0 8-16,-37-14-29 15,37 14-34-15,-2 0 9 16,-5 10-16-16,-9 30-4 16,-9 14-3-16,-1 17 3 15,-3 3-14-15,3-3-91 16,-3-16-225-16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04:27.1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22984 2288 9 0,'0'0'8'0,"0"0"38"16,0 0 10-16,0 0-21 16,0 0 15-16,0 0-5 15,0 0-13-15,0 0 10 16,0-24-31-16,0 24-11 15,0 0 0-15,0 0 4 16,0 0-5-16,0 0 1 0,0 0-1 16,0 0-5-16,0 0 1 15,0 0 1-15,0 0-6 16,0 0-19-16,0 16 15 16,0 9 9-16,0 14 5 15,0 9 9-15,0 6-8 16,-11 6 5-16,3 3-5 15,0-3 4-15,2 3-5 16,4 6 0-16,0 1 0 16,-1 2 0-16,1 5 2 15,-2 10-2-15,-4 8 0 16,6 7 2-16,-2 13-4 16,2 6 2-16,-3 4 0 15,-1-3-2-15,0-6 4 16,0-12-2-16,2-7 0 15,2-4 2-15,2-3-4 0,0-4 2 16,0 1 0-16,0 0-2 16,8 6 3-16,0 1-1 15,-4 0 0-15,0-3 2 16,-4-3 6-16,0-6-4 16,0 0 1-16,0-4 8 15,0-1-10-15,0-7 6 16,3 0 6-16,-1 3-12 15,2 4 12-15,-2 8-13 16,6 3-1-16,-2-2 3 16,1-1 0-16,-1-8-4 15,-2-4 0-15,2-3 3 16,-2-2-5-16,-2-4 2 0,0 2 0 16,-2-4-3-16,0 0 9 15,0 3-6-15,0 0 0 16,-6 5 3-16,-4 10-1 15,0 3-1-15,3 12 0 16,5-4 7-16,2 1-8 16,0-8 0-16,0-6 0 15,0-6 2-15,6-2-4 16,1-3 2-16,-3-5 0 16,-2-1-3-16,0-1 6 15,1 3-3-15,-3-2 0 16,0-2 2-16,0 0-1 0,5 4-1 15,4 6 0-15,6 7-2 16,5 4 2-16,5 7 0 16,4 4 0-16,0 6 2 15,-2 1-5-15,-4-4 0 16,-2-9-4-16,-5-3 2 16,-3-2 8-16,-5 4-3 15,2 6 0-15,-3 1 1 16,-3-3-1-16,0-3 0 15,-2-1 0-15,0 6-2 16,1 4 6-16,-1-2-4 16,-2-2 0-16,3-3 0 15,-3 5-2-15,2 2 2 0,0-4-4 16,-2-2-12-16,0-12 10 16,0-3 6-16,0-3 0 15,0 2 3-15,0 3-7 16,0 8 4-16,0 0 0 15,0-4 0-15,0-2-2 16,0-6 2-16,-4-6 0 16,-1 0 0-16,2-3 3 15,-1-6-2-15,-2 1 4 16,1 3 18-16,1-1-21 16,0 3-2-16,-2-1-2 15,2 6 2-15,-2 0 2 16,-3 7-2-16,-5-2 0 0,1 0 7 15,-1-3-6-15,3-5 19 16,1 6-9-16,0 1-10 16,4-1 1-16,-1 0 1 15,1-4-3-15,-4-1 3 16,-1 3 2-16,-2 0-5 16,-1 0 0-16,-1 2 2 15,-1-3-2-15,3 3 0 16,1-1 0-16,4 0 0 15,-1-6 3-15,3 6-3 16,0 0 0-16,4-1-6 16,2-3-7-16,0 0 13 15,0-3 3-15,0 0 0 16,-2-4 1-16,-4-2-3 0,-1-1-1 16,1-4 3-16,-2 2-2 15,4-1 0-15,2-2-1 16,2-6 0-16,0-2 4 15,0-3-4-15,0-2 0 16,0 4 0-16,0-3 1 16,0 2 1-16,0 1-2 15,2-2 0-15,7-3 5 16,0 0-3-16,0-4 0 16,-1 1-2-16,4-3 8 15,-1 0-7-15,3-2-1 0,1-2 0 16,1 1 5-1,1-4-4-15,-1 0-1 0,4-2 0 16,0 1 5-16,3-4-2 16,6 2 4-16,4 3 5 15,9-4 3-15,10 5 44 16,10-2-12-16,9 0-25 16,1-4 6-16,3 0-28 15,2-1 3-15,2-3-3 16,4-1 0-16,2-4 0 15,-3-3 0-15,-2-2-2 16,-3-4-5-16,-4 0-9 0,0 0 7 16,1 0 0-1,1 0-10-15,2 0 12 0,0-4-4 16,1 0 6-16,3-2 1 16,3 1 4-16,5 5 0 15,5-3 0-15,0 3 8 16,2 0-11-16,0 0 3 15,-1 0-5-15,3 0-2 16,3 3-40-16,4 2 18 16,-1-1 15-16,-3-2 6 15,-3-2 1-15,2 0 5 16,3 0-13-16,6 0 12 16,5-6-20-16,-3-6 16 15,2 2-2-15,-1 0 1 16,-4-2 8-16,-2 3 0 0,-3 1 1 15,-7 2 15 1,2 1-9-16,2 1 9 0,5-1-2 16,-1 1-9-16,2-4-2 15,-8 2-3-15,-3-4 1 16,-6 2 4-16,-1 0-4 16,-7 0 17-16,-2 2 18 15,-5-3-13-15,-7 0 3 16,-9-1-23-16,-4 0-2 15,-6-2 3-15,-4 0-1 16,-1-5-3-16,-3-2 1 16,3 1 7-16,-1-3-3 15,-1 4-1-15,0 0 2 0,-5 2 19 16,-5 1-20-16,-4-4 11 16,-12 4-2-16,-3-2-1 15,-6-2 25-15,1-6-7 16,-3-3-14-16,0-6-2 15,-2-6-10-15,4 0 12 16,-2-6-8-16,0-9-3 16,3 2-9-16,-5-5 8 15,2 2-3-15,-2-4 13 16,1-7-10-16,0 2 9 16,-1-1-11-16,0-2 1 15,2-6 3-15,1-5-7 0,1-14 0 16,4-7-9-16,-4 2 3 15,-1 0 6-15,-3 8-3 16,0 10 6-16,-2-1 5 16,0 1 0-16,0 1-6 15,0-1 9-15,0-2-8 16,0-3 5-16,0-5-8 16,4-5 7-16,8-3-12 15,-3 0 5-15,1 0 0 16,-3-1-7-16,-2-6 11 15,-1-5-5-15,-1 3 1 16,1 2-4-16,-4 3 1 16,2 3 3-16,-2 3 0 15,0-2 1-15,0 0 2 0,0 0-3 16,0-4 0-16,0 2-4 16,-2 0-3-16,-2 5 7 15,-1-1-4-15,0-1 0 16,1-4-1-16,2-4 5 15,2 0 0-15,0 5-3 16,0-1-2-16,0 1 5 16,13-3-5-16,0 0 1 15,3-4-7-15,0-5 8 16,0-1-3-16,-3-10 4 16,3-1 2-16,-3 5 3 15,-5-2 0-15,2-1-6 16,-6 3 8-16,0-4-3 0,-1 1 3 15,-3 5 3 1,0 0-4-16,0 0-1 0,0-1-3 16,-13 3 1-16,-1-1 6 15,-1 6-7-15,1 0 0 16,1 1 8-16,-1-1-7 16,3-3-1-16,-2-6 0 15,1 1 0-15,2 3 5 16,-2 0-5-16,1-1 0 15,0-1-14-15,-3-2 12 16,-5-2-17-16,-1 1 14 16,-5-1 2-16,0-3-1 0,0-1 4 15,4-6 0 1,0-4 1-16,1 1-6 0,5-1 5 16,-1 4 0-16,3 5-4 15,0 1 6-15,3 3-6 16,0 3 4-16,1 2 0 15,-3 4-5-15,-1 6 5 16,-1 0 0-16,-1-4-3 16,-1-4-7-16,5-4 9 15,1 2-4-15,-2 5 5 16,5 5-10-16,3 8 10 16,0 8 0-16,2 9-1 15,-1 1 9-15,-2 5-6 0,1 0-2 16,-5-1 0-1,3 2-8-15,-6 0 0 0,3 1 8 16,3 5-2-16,-1 2 4 16,2 3-5-16,3 2 3 15,-2-3-15-15,1-7 14 16,1 1-10-16,2 7 9 16,0 3 0-16,0 16 4 15,0 10 0-15,0 5-2 16,-2 0 0-16,-2 5 4 15,-5 0-3-15,-3 0-1 16,-3 0 0-16,-9-4-5 16,-12 2 2-16,-13 0-13 15,-14 0-34-15,-8 2 38 0,-9 4-2 16,-5 3 14-16,0 2-2 16,1 3 5-16,3 0 3 15,-6 4-6-15,-8 4 3 16,-15 4-8-16,-15 0 5 15,-12 0 0-15,-13 14-1 16,-10 1-15-16,-8 2-1 16,-6-3-21-16,-4-2 1 15,5-4 34-15,3-4-14 16,7 0 17-16,7 0 18 16,5 2-6-16,-3 5 2 0,2 1-10 15,-1 9 0 1,-8 1-5-16,-6 2 1 15,-9 1-4-15,-5 1-1 0,-10-1-19 16,0 1 12-16,20-6-10 16,22-6 22-16,26-6 23 15,28-1-17-15,16-5 2 16,17 2-1-16,15-3-2 16,9 3-7-16,11 1 2 15,8 0-42-15,-4 7 6 16,3 3-14-16,-7 2 28 15,1 8 18-15,-5 5-4 16,-4 4 8-16,0 2-17 16,-3 3-12-16,-6-7-3 0,-5 7 9 15,-11-3 10-15,-9-2-48 16,-8-13-168-16</inkml:trace>
  <inkml:trace contextRef="#ctx0" brushRef="#br0" timeOffset="19500.5674">29465 3100 141 0,'0'0'25'0,"0"0"-25"16,0 0 72-16,0 0 48 15,0 0-18-15,0 0-61 16,0 0-1-16,6-10 17 0,-6 10-20 16,0 0 5-16,-4 0-19 15,-29 0-20-15,-23 10-6 16,-29 22 3-16,-25 18 0 15,-14 10-4-15,-16 11 6 16,-5 7-2-16,-5 4 0 16,7 0 5-16,23-8-8 15,31-14 3-15,34-19-9 16,28-22-1-16,17-11-38 16,8-8 5-16,2 0 9 15,0 0 9-15,0-22 19 0,18-20 12 16,16-16-11-16,10-4 5 15,5 2-54-15,-2 12 54 16,-13 13 1-16,-17 15 4 16,-7 8 4-16,-10 6 23 15,0 3 15-15,0 1-13 16,-23 2-17-16,-18 0-8 16,-11 20-9-16,-7 10 1 15,8 9-7-15,9 12 6 16,13 2-8-16,8 0 8 15,11-5-24-15,10-8 23 16,0-7 0-16,0-7-7 0,21-1 2 16,16-2 4-16,13 3-8 15,22 4-9-15,15 4-78 16,7 1-110-16</inkml:trace>
  <inkml:trace contextRef="#ctx0" brushRef="#br0" timeOffset="36913.2007">29605 11008 155 0,'0'0'65'16,"0"0"-62"-16,0 0-2 0,0 0 32 16,0 0-1-16,0 0-14 15,0 0-1-15,0 0 9 16,0 0 5-16,0 0-8 16,0 0-6-16,0 0-4 15,0 0-4-15,0 0-3 16,0 0-6-16,0 0-1 15,0 5 1-15,2 14 4 16,14 8 29-16,3 1-16 16,8 4-2-16,8 0-5 0,4-1 9 15,10-2 9 1,9-2-16-16,2-2-3 0,10-3 2 16,1 3 7-16,9-5 21 15,6-4-24-15,11-4-9 16,3-2-2-16,7-5 8 15,0-2-6-15,1-3-5 16,-4 0-1-16,-2 0-4 16,-3 0-1-16,-6-8 1 15,-9 0 4-15,-7 2 0 16,-15-1 0-16,-8 3 0 16,-10 0 1-16,-6 0 2 15,-2-1-2-15,-5-4-1 16,-4 2 5-16,-3-2 8 0,-8 4 2 15,-5-2 8-15,-5 3 1 16,2 0-6-16,-6 3 1 16,0-2-2-16,0 1-5 15,-2 2-3-15,0 0-4 16,0 0-5-16,0 0-4 16,2 0-23-16,5 0-49 15,4-4-71-15,2-6-157 16</inkml:trace>
  <inkml:trace contextRef="#ctx0" brushRef="#br0" timeOffset="37582.7211">32313 11107 369 0,'0'0'34'0,"0"0"-34"15,0 0 0 1,0 0 12-16,0 0 19 0,0 0-22 16,0 15-5-1,20-4 31-15,14 3 24 0,11 0-4 16,15-2-14-16,7-5-12 15,6-5-7-15,3-2-5 16,-1 0 2-16,-1-2-6 16,2-17 9-16,-4 0-13 15,-8-1-1-15,-13 1-8 16,-17 6-4-16,-12 4 3 16,-8 3 0-16,-10 2 1 15,0 4-8-15,-4 0-11 16,0 0-12-16,0 0-16 0,2 0-27 15,7 0-35-15,1 0-26 16,0 0-74-16</inkml:trace>
  <inkml:trace contextRef="#ctx0" brushRef="#br0" timeOffset="42539.0631">17935 7471 109 0,'0'0'67'0,"0"0"-27"15,0 0 2-15,0 0 33 16,0 0-26-16,0 0-25 16,0 0 10-16,0-1-9 15,0 1 14-15,0 0-1 16,0 0-19-16,0 0 14 15,0 0-14-15,0-3-10 16,0 3 10-16,0 0-18 16,0 0-2-16,0 0 0 15,0 0-19-15,0 0 10 0,9 12-13 16,3 6 23-16,5 5-8 16,6 0 8-16,1-1 0 15,5-1 0-15,3-3 6 16,5 0-8-16,3 0 2 15,3-4 0-15,-1-4 6 16,2-3-1-16,-1-7-5 16,5 0 9-16,8-1-5 15,7-27 10-15,1-6-12 16,-4-7 4-16,-6 3 11 16,-16 6-15-16,-9 6 16 15,-7 4 11-15,-8 6-25 16,-1 6 10-16,-6 4-13 0,-3 4 7 15,-2 2 13-15,-2 0-20 16,0 0 7-16,3 0-8 16,-3 0 9-16,0-2-18 15,0 2 9-15,0 0-34 16,0 0-8-16,0 0-24 16,0 0-2-16,2 0-65 15,1 0-60-15,-3 4 38 16</inkml:trace>
  <inkml:trace contextRef="#ctx0" brushRef="#br0" timeOffset="51732.4862">14671 10449 402 0,'0'0'67'16,"0"0"-2"-16,0 0-58 16,0 0 12-16,0 0-18 15,0 0-1-15,0 0 18 0,-29-8-17 16,29 8 8-16,0 0-9 15,0 0 5-15,0 0-14 16,0 0 9-16,0 0 0 16,0 0-9-16,0 0 14 15,0 0-5-15,0 0 0 16,0 0 1-16,0 8-9 16,0 8 8-16,0 8 0 15,0 9 1-15,0 0 4 16,0-3-5-16,0-1 0 15,0-5 3-15,8-2-7 16,-2-5 4-16,3 0 0 0,0-1-4 16,2-4 7-1,0-2-3-15,1-2 0 0,5-6-13 16,10-2 13-16,20-24 0 16,24-42 3-16,23-38 25 15,12-41-18-15,0-32 4 16,-8-3-11-16,-22 12 1 15,-23 28 3-15,-22 38-5 16,-24 25-2-16,-7 17 0 16,0 9-72-16,-16 2-66 15,1-4-154-15</inkml:trace>
  <inkml:trace contextRef="#ctx0" brushRef="#br0" timeOffset="52546.6087">14428 5057 113 0,'0'0'61'0,"0"0"13"15,0-134 17-15,0 106-45 16,-2 7 14-16,0 10-7 0,0 4 5 16,0 4 13-16,2 3-52 15,0 0-19-15,0 5-30 16,0 36-74-16,0 21 104 16,11 23 0-16,3 8 0 15,-4-4-1-15,2-21 1 16,1-27-12-16,-2-18 1 15,7-23-4-15,13-11 15 16,23-60 21-16,28-45 32 16,27-38-15-16,18-20-35 15,5-4-6-15,-9-3-6 16,-12 2-13-16,-22 10 19 16,-13 24-4-16,-23 31-19 15,-16 31-3-15,-22 28-57 16,-15 16-49-16</inkml:trace>
  <inkml:trace contextRef="#ctx0" brushRef="#br0" timeOffset="64160.9567">20826 16699 199 0,'0'0'78'16,"0"0"-78"-16,0 0 0 16,0 0 25-16,0 0 45 15,0 0-7-15,0 0-13 0,0 0-1 16,0 0-10 0,0 0-5-16,0 0-18 0,0 0-10 15,0 0-6-15,0 0-2 16,0 0-3-16,0 0 5 15,3 0-5-15,3 0-3 16,8 0-9-16,9 10 17 16,16 12 0-16,22 9 1 15,21 5 15-15,23 3 2 16,17 2-8-16,17-4-3 16,15-2-3-16,4-9 1 15,0-3-3-15,2-10-1 16,-1-5 0-16,1-8-1 15,0 0 0-15,1-4-2 0,-4-22-3 16,-2-3-1-16,-9-3-7 16,-15-2 2-16,-19 5 0 15,-21 5 11-15,-20 7 0 16,-20 3 4-16,-17 5 0 16,-13 1 7-16,-7 4 3 15,-7-2 4-15,-3 6-5 16,-2 0-2-16,-2-5 1 15,0 5-2-15,0 0-2 16,0 0 0-16,0 0-2 16,0 0-2-16,0 0-4 15,0 0 0-15,0 0 0 16,0 0 0-16,0 0-1 0,2 0-2 16,6-3-7-16,0-1-7 15,-1-1 7-15,-1 0-2 16,-1 5 4-16,-2 0 3 15,1-4 4-15,0 4 1 16,3 0 2-16,2-5 1 16,2 1 0-16,4 0-2 15,4-1 1-15,0 1-2 16,-3 4 1-16,-3-5-1 16,-1 5 0-16,-3 0 0 15,-3-3 1-15,-2 3-1 16,2-2 1-16,-4-1 1 0,0 3 1 15,-2 0 2 1,0-2 0-16,0 2 0 0,0 0-3 16,2 0 0-16,-2 0-2 15,0 0 0-15,0 0 0 16,0 0-9-16,0-3-18 16,0 3-21-16,0 0-32 15,0-4-89-15,0-1-96 16</inkml:trace>
  <inkml:trace contextRef="#ctx0" brushRef="#br0" timeOffset="84328.894">15677 16837 7 0,'0'0'47'0,"0"0"-1"15,0 0 2-15,0 0-7 16,0 0-13-16,0 0 3 16,0 0-3-16,0 0 6 15,-2 0-6-15,2 0-1 16,0 0 3-16,-3 0 4 0,-1 0-22 16,0 5-6-16,-3 1-5 15,-1 2 1-15,-2-2 1 16,-1 1-1-16,0 2 2 15,0-4 2-15,-4 4-3 16,-1-6 1-16,-5-3 0 16,2 5 0-16,-2-5 0 15,6 0 3-15,-1 0 0 16,5 0 3-16,0 0-3 16,0 0-1-16,0-8-1 15,-3-1 1-15,3-5 9 16,-3 1 6-16,-1-1-15 15,1 2 7-15,1-7-8 16,-3 2-3-16,6-1 0 0,-3-5 1 16,-1 6 4-16,-1-5-5 15,-1-6-2-15,0 1 0 16,0 1 2-16,3 0 3 16,-1 2 7-16,2-2 41 15,3-2-53-15,1-2-4 16,4-7 4-16,4 2 0 15,0-5-3-15,0 4-3 16,0 1 4-16,0 0 2 16,4 3 2-16,6-5-2 15,3 2-4-15,-2 0 0 16,1-5 0-16,0 4-10 16,0-1 11-16,1 3-4 15,0 7 6-15,1-5-1 16,-1 5-3-16,3 5 4 0,5-3-1 15,0 0-4-15,6-1-3 16,2-1 4-16,2 4 1 16,2-1 0-16,1-1 2 15,-1 4 2-15,0 3 0 16,2-1-1-16,-4 2 1 16,0 3 0-16,3 2 0 15,3 2 0-15,1 2-2 16,3-1 2-16,-4 5-5 15,-1 3-1-15,-1 1-3 0,-6 0-2 16,0 0 7-16,-6 0 3 16,2 0-1-16,-2 14 2 15,0-2-1-15,4 2 1 16,0 4 0-16,-1-4 0 16,-1-2-1-16,-1 2-2 15,1-5-6-15,1 5 2 16,-1-5 5-16,0 3 1 15,-4 2 1-15,4 0 0 16,-2 4 0-16,-1-4 0 16,0 4 0-16,0 4 1 15,-1 5 0-15,1 0-1 16,-2 7 0-16,-4 2 0 16,-1 5 1-16,-1-1-1 0,-6 4 0 15,5-2 0-15,-1-2-1 16,-3-1 0-16,-3 5-10 15,0-3-3-15,-4 3-3 16,-2-3-9-16,0-1-2 16,0 0 12-16,0-4 6 15,-10-5-1-15,-1 4-16 16,-5 1 7-16,-1 0 3 16,-1-6 7-16,-5 2 5 15,-1 0 2-15,-2-1 2 16,-3-4-7-16,0 0 7 15,-3-5-4-15,-1-1-15 16,-2 2-5-16,-2-9 19 0,-3 0 6 16,3-7 0-16,-3 0 3 15,-1 1 3-15,1 0 2 16,3-2 6-16,-2-1 4 16,3-2-1-16,-1 1-11 15,1 1-6-15,1-5 0 16,4 0 0-16,2 0-4 15,0-5-22-15,2-11-68 16,0 2-67-16</inkml:trace>
  <inkml:trace contextRef="#ctx0" brushRef="#br0" timeOffset="107651.4111">7853 17026 18 0,'0'0'99'15,"0"0"-56"-15,0 0-9 16,0 0-23-16,0 0-6 16,0 0-4-16,0 0 42 15,0-27 8-15,0 27 5 16,0 0 17-16,0 0-20 16,0 0 2-16,0 0-17 15,0 0-23-15,0 0-7 16,0 0-8-16,0 0 0 15,0 0-7-15,0 0 1 0,-12 0 3 16,-7 13-2-16,-6 9-21 16,-4-4 18-16,-4 4-31 15,0 0 11-15,-3-3 19 16,0 3-11-16,2-5 10 16,-1-2 4-16,-1-1-1 15,-4-6 5-15,-5-4-5 16,1-4 6-16,-3 0-1 15,-3 0-28-15,-4 0 13 16,-4-4 6-16,-3-8 11 16,1 2 4-16,6-5 1 15,3-2-2-15,7-1 1 0,1-5-2 16,5-7-4-16,5-5-1 16,2-9-20-16,-1-7 0 15,3-2-35-15,-4-10 47 16,2 1 11-16,6-5 22 15,8-5 18-15,12-7-40 16,5-2-6-16,0-3-1 16,9 7-10-16,13 14 5 15,5 10 11-15,9 13 2 16,6 4-2-16,12 5-1 16,10 4 2-16,9 5 0 15,12 4 0-15,2 4 0 16,3 0 0-16,1 7 2 0,-2 7-2 15,-4 0 0 1,-7 0-16-16,-9 21 3 0,-7 11-1 16,-4 12 14-16,-2 14 5 15,-5 14-1-15,-1 12 4 16,-8 15 2-16,-7 7-1 16,-8 3 3-16,-9-8-11 15,-9-10 0-15,-9-12 4 16,0-7-1-16,-4-1 2 15,-27-4 8-15,-10-9-13 16,-8-4 25-16,-4-10-15 16,-3-2-6-16,0-8 5 15,0-6-10-15,7-2 6 16,4-12 4-16,6-2 2 0,5-6-12 16,5-2-21-16,0-4-90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06:4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6342 15029 76 0,'0'0'56'0,"0"0"6"16,0 0 13-16,0 0 8 15,0 0-7-15,0 0-30 16,0 0 7-16,0-9-4 16,0 9-18-16,-3-3 7 15,3 3-24-15,0 0-10 16,0 0 2-16,0 0-4 15,0 0-2-15,0 0 0 16,0 0 0-16,0 0-5 0,0 0 5 16,0 0-8-16,0 0 6 15,0 0-23-15,0 0 14 16,0 0 0-16,0 0-8 16,11 16 19-16,7 2 0 15,5 2 0-15,-1 0-1 16,2-2 2-16,1-2-1 15,4 0 0-15,4-3 5 16,3-8-4-16,4-5-1 16,-2 0 0-16,-2 0 12 15,-3 0-12-15,-2-14 13 16,-6 1 2-16,-6 5-15 16,-5 3 13-16,-1-1-13 15,5 2 0-15,3 0-3 0,3-4 5 16,2 2-2-16,1-2 0 15,-6-2 8-15,-6 3-11 16,-6 7 3-16,-6 0-8 16,-3 0-6-16,0 5-118 15,-5 15-137-15</inkml:trace>
  <inkml:trace contextRef="#ctx0" brushRef="#br0" timeOffset="31297.1766">14802 912 44 0,'0'0'176'0,"0"0"-132"15,0 0-8-15,0 0 34 16,0 0-3-16,0 0-2 16,0 0-29-16,0 0-10 15,0-42 0-15,0 38-8 16,0-2 18-16,0-3-29 16,0-2-1-16,19-7-6 15,16 1-13-15,13-6 10 0,10 1-2 16,2 2 5-1,-6 4-5-15,-12 5 5 0,-18 8 0 16,-9 3 0-16,-10 0-25 16,-2 7 9-16,-3 23 5 15,0 16 11-15,-23 15 36 16,-20 8-20-16,-5 4 3 16,-4-5 0-16,8-10-19 15,13-16 8-15,13-12-8 16,14-18 0-16,4-3-3 15,0-7 7-15,0-2-4 16,24 0 1-16,34-2 1 16,32-22 38-16,14-8-20 15,-8 2-15-15,-22 7-7 16,-26 12 2-16,-17 4-11 0,-6 6-30 16,-2 1-57-16,-2 0-21 15,2-2-61-15</inkml:trace>
  <inkml:trace contextRef="#ctx0" brushRef="#br0" timeOffset="35137.8036">12204 1101 149 0,'0'0'73'16,"0"0"6"-16,0 0-22 16,0 0 11-16,2-120-16 15,-2 97 22-15,-2 7 16 16,-2 2-46-16,-3 4-15 16,3 4-8-16,-1 4-16 15,0 2-2-15,-8 0-3 0,-18 14-38 16,-20 24 36-16,-22 20-2 15,-10 14 4-15,-9 7 0 16,3 2-1-16,0-3 1 16,2-3 0-16,9-3-3 15,11-10-4-15,16-9-3 16,16-13 4-16,10-13 4 16,9-10-10-16,7-8 9 15,5-6-11-15,4-3 9 16,0 0 5-16,0-3 4 15,0-26-4-15,0-14-25 16,27-8-22-16,10-12-13 0,13-2 40 16,7-1-19-16,1 3 12 15,-6 10-2-15,-13 12 29 16,-16 13 3-16,-9 13 0 16,-10 10 10-16,-4 2 19 15,0 3-30-15,0 0-2 16,-12 3-8-16,-25 23 8 15,-15 11 14-15,-12 8-7 16,-5 11 12-16,-2 6-12 16,3 5-5-16,8-3 15 15,14-10-15-15,10-6 4 16,9-14-2-16,13-8 1 16,10-8-5-16,4-8 0 15,0 0 3-15,2-4 9 16,29-6-12-16,15 0 23 0,9 0 17 15,10-4-34-15,-1-8 5 16,-12 7-11-16,-12 2-7 16,-13 3 6-16,-12 0-52 15,-15 18-61-15,0 10-18 16,-20 2-103-16</inkml:trace>
  <inkml:trace contextRef="#ctx0" brushRef="#br0" timeOffset="39527.7332">4846 15061 1 0,'0'0'3'16,"0"0"-2"-16,0 0 12 15,0 0-2-15,0 0-8 16,0 0-3-16,0 0-6 16,-74-27-20-16</inkml:trace>
  <inkml:trace contextRef="#ctx0" brushRef="#br0" timeOffset="41203.7328">4846 15061 36 0,'-112'-46'59'0,"112"46"-19"16,0 0-3-16,0 0 4 16,0 0-18-16,0 0-1 15,0-2-14-15,0 2-6 16,0 0-2-16,0 12 0 15,5 3 1-15,3 0 12 0,4-4-12 16,-3 2 9-16,1-3 1 16,0-2-7-16,-4 2 14 15,1-2-7-15,-1 1-9 16,4 0 8-16,-4-1-7 16,3 2-3-16,0-2 0 15,0-2 3-15,2 2-1 16,7 1-1-16,4 3 0 15,5-1 30-15,4 2-5 16,0-3-12-16,0 2 5 16,6 0-14-16,3 2 7 15,2-1-12-15,7-4 0 16,5 1 13-16,2-3-12 16,4-1 11-16,2-1-5 15,-2-5-5-15,3 4 10 0,-3 1-12 16,-5-5 0-16,3 3 7 15,-4 1-6-15,-3-4 3 16,3 0 0-16,-1 0-1 16,0 0 6-16,8 0-2 15,-1 0 0-15,2 0 11 16,1 0-15-16,1-2-3 16,-2-3 0-16,-1 0 5 15,-1-4-5-15,-4 0 0 16,0 5 0-16,-9-6-3 15,-5 1 5-15,-7 2-2 16,-1-3 9-16,-5 2 1 0,-2-1 15 16,-5 4-8-1,1 1-8-15,-4-4 15 0,6 1-20 16,0-2 7-16,1-3-7 16,6-2 2-16,-1-7 1 15,-2 1-7-15,-2 2 0 16,-8 3 1-16,-3 4 6 15,-7 3-5-15,-3 4 7 16,1 2-6-16,0-2 18 16,0 4-9-16,-3-4-6 15,0 0 12-15,-2 4-17 16,-2-2 5-16,3 2 1 16,-3 0-6-16,0 0 18 0,0 0-19 15,0 0 1-15,0 0-2 16,0 0 7-16,0 0-6 15,0 0 0-15,0 0 3 16,0 0-11-16,0 0 8 16,0-2-2-16,0 2-4 15,0 0-1-15,0 0 1 16,0 0-10-16,0 0-10 16,0 0 25-16,0 0-8 15,0 0 9-15,0 0-4 16,0 0 7-16,0 0-4 15,0 0 1-15,0 0 0 0,0 0-7 16,0 0 7 0,0 0 0-16,0 0-4 0,0 0 8 15,0 0-5-15,0 0 1 16,0 0-1-16,0 0-6 16,0 0 7-16,0 0 0 15,0 0-5-15,0 0 9 16,0 0-4-16,0 0 0 15,0 0 2-15,0 0-7 16,0 0 5-16,0 0 0 16,0 0-3-16,0 0 9 15,0 0-6-15,0 0 0 16,0 0 1-16,0 0-1 0,0 0 0 16,0 0 0-1,0 0-3-15,0 0 9 0,0 0-6 16,0 0 0-16,0 0 4 15,0 0-3-15,0 0-1 16,0 0 0-16,0 0 6 16,0 0-2-16,0 0-3 15,0 0-1-15,0 0 0 16,0 0-4-16,0 0 4 16,0 0 0-16,0 0-4 15,0 0 8-15,0 0-4 16,0 0 0-16,0 0 4 15,0 0-8-15,0 0 4 16,0 0 0-16,0 0 0 0,0 0 5 16,0 0-5-16,0 0 0 15,0 0 3-15,0 0-8 16,0 0 5-16,0 0 0 16,0 0-3-16,0 0 7 15,0 0-4-15,0 0 0 16,0 0 3-16,0 0-6 15,0 0 3-15,0 0 0 16,0 0 0-16,0 0 8 16,0 0-8-16,0 0 0 15,0 0 0-15,0 0 0 16,0 0 0-16,0 0 0 16,0 0-2-16,0 0 7 0,0 0-5 15,0 0 0 1,0 0 1-16,0 0-7 0,0 0 6 15,0 0-2-15,0 0-4 16,0 0 1-16,0 0 3 16,0 0-4-16,0 0-5 15,0 0 6-15,0 0 1 16,0 0-3-16,0 0 4 16,0 0-19-16,0 0 10 15,0 0-1-15,0 0-17 16,0 0-3-16,0 0-48 15,0-2-43-15,0-1-71 0</inkml:trace>
  <inkml:trace contextRef="#ctx0" brushRef="#br0" timeOffset="83617.3329">22561 4983 91 0,'0'0'8'0,"0"0"-2"15,0 0-6-15,0 0 23 16,0 0 29-16,0 0-20 15,0 0-21-15,0 0 10 0,0-4-8 16,0 4-6-16,0 0-7 16,0 0-21-16,0 0-99 15</inkml:trace>
  <inkml:trace contextRef="#ctx0" brushRef="#br0" timeOffset="437017.2841">14139 4109 85 0,'0'0'65'0,"0"0"-5"15,0 0-6-15,0 0-1 16,0 0-28-16,0 0 29 16,0 0-9-16,-80-75-1 15,62 71-11-15,-6 4-33 16,-17 0-7-16,-28 4-2 15,-31 24-12-15,-36 13 6 16,-43 9-11-16,-35 10-36 16,-40 8-34-16,-33 2-24 0,-23 0 64 15,-11-6 56 1,6-6 7-16,24-5 37 0,36-4 8 16,30-8-14-16,30-1-8 15,12-5-14-15,15-8-2 16,27-8-6-16,35-10 2 15,37-4 31-15,28-5-25 16,24 0-10-16,11 0 13 16,6 0 27-16,0 0-17 15,0 0-29-15,25-12-15 16,23-6 13-16,12-3-8 16,2 1-11-16,-1 4 8 15,-8-1-33-15,-6 5 15 16,-10-5 6-16,-8 5-9 15,-8 4 12-15,-13 4 16 0,-2 2 6 16,-6 2 37-16,0 0-13 16,0 0-17-16,0 0 2 15,0 0-6-15,0 0 24 16,0 0-19-16,0 0-4 16,-14 0-8-16,-20 16-9 15,-17 11 9-15,-10 2 1 16,3 1 6-16,6-7-5 15,9-5 2-15,12-4 0 16,6-5-2-16,5-3 2 0,7-2 0 16,6 0 0-1,5-4-3-15,2 0-5 0,0 0-21 16,0 0-10 0,0 0 29-16,16 0-8 0,13 0 18 15,9-8 17-15,1-2-6 16,-7 2-2-16,-10 6-4 15,-13 2-3-15,-7 0-2 16,-2 5-14-16,0 14 14 16,-2 8 27-16,-19 4-5 15,2 0 8-15,1-4-17 16,5-2-11-16,-1-1 15 16,5 0-17-16,3-5 9 15,-1 4-3-15,7-3-5 16,0 0-1-16,0 2 0 0,5-3-7 15,16 1 7-15,6-6-7 16,6-9 7-16,6 0 0 16,3-5 0-16,3 0-2 15,4 0-54-15,4 0-61 16,1 0-58-16</inkml:trace>
  <inkml:trace contextRef="#ctx0" brushRef="#br0" timeOffset="444979.9389">13861 4451 95 0,'0'0'92'16,"0"0"-16"-16,0 0-7 15,0 0 1-15,0 0-20 16,0 0-7-16,0 0 26 15,0-10-59-15,0 10-10 16,0 0-48-16,0 7-145 0,-47 19-76 16</inkml:trace>
  <inkml:trace contextRef="#ctx0" brushRef="#br0" timeOffset="446345.9327">15639 3789 157 0,'0'0'106'0,"0"0"-13"16,0 0 11-16,0 0-44 0,0 0-53 15,0 0-7 1,-44-47 0-16,106 40 0 0,38-1 0 16,35-10 27-16,23-3-27 15,20-10 8-15,14-8-8 16,9-4-16-16,3-9 9 16,-10-4-30-16,-4-6 22 15,-21 4 7-15,-15 3-5 16,-23 9 12-16,-28 10-2 15,-25 6-17-15,-32 9 17 16,-19 4 3-16,-20-1 8 16,-7 0 50-16,-26 2-58 15,-34 0-12-15,-27 4-28 16,-11 5 23-16,-1 4 11 0,21-1 9 16,27 2-3-16,22-1 7 15,20 2-6-15,9 1 49 16,7-4-50-16,49-6-22 15,35-2 22-15,36-5-11 16,18-2 11-16,-7 2 0 16,-14 5-5-16,-25 5 5 15,-28 7 0-15,-26 0-4 16,-21 0 1-16,-17 23-13 16,-7 17 16-16,-11 15 26 0,-38 10 5 15,-21 10 1-15,-11 5-24 16,-11-2-8-1,1-1-8-15,10-12-64 0,25-21-92 16,34-37-119-16</inkml:trace>
  <inkml:trace contextRef="#ctx0" brushRef="#br0" timeOffset="448331.9161">15677 9142 131 0,'0'0'0'0,"-127"182"-56"16</inkml:trace>
  <inkml:trace contextRef="#ctx0" brushRef="#br0" timeOffset="449500.199">13738 10594 115 0,'0'0'10'0,"0"0"32"16,0 0-29-16,0 0 19 15,-62-109 50-15,44 95-19 16,-1 0 13-16,-4 1-18 16,-10 4-9-16,-6-1-7 15,-17 3-28-15,-20 0-3 16,-27-1-6-16,-28-6 3 16,-33-6-14-16,-31-12 6 15,-36-12-7-15,-43-18-1 0,-39-25 1 16,-26-23-18-16,3-22 4 15,22-17 20-15,37-3 1 16,45 8 21-16,41 17 9 16,32 19 8-16,28 24-31 15,17 15-3-15,16 15-1 16,15 10 4-16,19 8 3 16,17 10 11-16,16 6-11 15,11 8 12-15,13 4-22 16,5 6 13-16,2 0-13 15,0 2-17-15,0 0-10 16,0 0-24-16,19 9 3 16,18 23 45-16,11 9 0 0,2 7 3 15,-4 5-1-15,-5-4-1 16,-8-2 2-16,-4-7-7 16,-9-9-4-16,-2-4 5 15,-7-1 6-15,-2 2 0 16,-4 6 1-16,-5 4 3 15,0 10 1-15,0 3-1 16,0-1-1-16,0-3 3 16,0-14-6-16,0-13 0 15,0-8-4-15,0-10-8 16,0-2 12-16,0 0 30 16,-5-18 48-16,-15-24-57 0,-11-26-21 15,-7-19-13 1,-5-15-7-16,3-6-8 15,3 1 28-15,1 11-1 0,5 16 3 16,6 17 9-16,5 14-5 16,9 15-5-16,9 13-1 15,2 9 8-15,0 7-8 16,0 5 0-16,0 0-12 16,0 0 11-16,6 1-31 15,26 26 22-15,21 15 9 16,16 14 2-16,20 11 26 15,20 0-13-15,25-5-13 16,27-15 3-16,24-24-4 16,24-23-40-16,19-12-70 15,28-27-42-15,14-16-39 0</inkml:trace>
  <inkml:trace contextRef="#ctx0" brushRef="#br0" timeOffset="465246.6354">12757 2779 135 0,'0'0'204'0,"0"0"-116"15,0 0-54-15,0 0 12 16,0 0-24-16,0 0-20 15,16 8-2-15,3 18 0 16,6 10 7-16,0 3-5 16,-7 4 2-16,-5 3 5 15,-5 5-6-15,-2 1 0 16,-2-2-3-16,-2-2 5 16,-2-9-15-16,0-10 3 15,0-11 0-15,5-9-11 16,-3-9-10-16,0 0 28 0,2 0 19 15,8-17 15-15,7-17 18 16,4-12-52-16,8-3 0 16,-2 6-11-16,0 5 16 15,-4 13-5-15,-12 10 0 16,-7 8 2-16,-1 7-9 16,0 0-8-16,3 0-61 15,8 22 52-15,2 12 4 16,-5 5 20-16,1 6-3 15,-6 1 3-15,-1-1-3 16,0-9 3-16,-5-10-12 16,5-12 7-16,-5-10-9 0,0-4 14 15,7-1 14-15,11-35 65 16,9-25-19-16,9-19-60 16,7-10 0-16,-3 4-1 15,-7 15 8-15,-10 19-7 16,-9 22 0-16,-7 14 6 15,-5 8-9-15,-2 6 3 16,-2 2-12-16,7 0-13 16,9 0-80-16,9 0-73 15,4 12 27-15</inkml:trace>
  <inkml:trace contextRef="#ctx0" brushRef="#br0" timeOffset="465500.6361">13595 3191 304 0,'0'0'143'16,"0"0"-96"-16,0 0-1 16,0 0-20-16,0 0-26 15,0 0-15-15,0 47 5 16,0-10 10-16,0 9 0 15,0 4 0-15,2 4 3 16,-2-4-8-16,3-2-20 16,3-5-40-16,8-14-70 15,5-12-173-15</inkml:trace>
  <inkml:trace contextRef="#ctx0" brushRef="#br0" timeOffset="468441.3169">15258 4927 109 0,'0'0'77'15,"0"0"49"-15,0 0-48 16,0 0 8-16,0 0 0 16,0 0-25-16,0 0 17 15,-55-77-45-15,52 77-31 16,3 0 0-16,0 0-2 16,0 0 0-16,0 0 0 15,0 0-17-15,0 0 12 16,0 6-38-16,0 22 5 0,0 18 30 15,0 5 11-15,5 9-3 16,1-2 0-16,1-2 6 16,0-8-6-16,0-8 0 15,-1-8 0-15,0-5-7 16,-1-5 7-16,2-4-3 16,-2-6 1-16,-3-3-26 15,2-6 12-15,-4-3 1 16,4 0 15-16,-1 0 4 15,3 0-1-15,8-22 21 16,1-20-17-16,8-8 5 16,-5 1-13-16,-5 16 1 0,-5 10 0 15,-2 14 7 1,-2 7-7-16,-4 2 0 0,4 0-2 16,1 0-18-16,3 0 9 15,4 0-4-15,1 0 6 16,-2 7 4-16,1 3-9 15,-2 4 0-15,-3-2 7 16,0 3-17-16,0-3 13 16,-5-2-22-16,2-2 6 15,-4-7 27-15,0-1-6 16,2 0 6-16,-2 0 11 16,2 0 3-16,1 0 47 15,1-4 11-15,8-26-3 16,3-14-45-16,10-18-24 15,8-3 0-15,2-5 0 0,8 9 5 16,-9 8-6-16,-5 12 1 16,-9 10 0-16,-11 13-2 15,-3 6 2-15,-4 7 0 16,0 0-3-16,-2 5-19 16,0 0 0-16,0 0-48 15,5 0-60-15,2 6-38 16,0 18 91-16,-1 2-43 15</inkml:trace>
  <inkml:trace contextRef="#ctx0" brushRef="#br0" timeOffset="469027.3194">15882 5279 22 0,'0'0'163'16,"0"0"-79"-16,0 0-33 16,0 0-15-16,0 0-28 15,0 0 26-15,-27 0 27 16,23-4-31-16,0-5 3 16,1-5-20-16,3-7-8 15,0-1-5-15,0-5-2 16,11-2-4-16,12 1 5 0,-1 2-10 15,3 6 10-15,-3 4 1 16,-4 2 0-16,-3 6-2 16,-1 1 2-16,-6 7-2 15,-1 0 0-15,0 0-12 16,-2 0 12-16,-3 3-9 16,0 17-2-16,-2 12 11 15,0 10-7-15,-2 11 9 16,-21 3 26-16,-6 2-14 15,0-7 10-15,0-5-16 16,2-7-5-16,8-11 10 16,-1-8-7-16,3-2-4 0,7-5 17 15,-1-6-16 1,4-2 13-16,2 0-8 0,1-5-3 16,4 2 12-16,-2-2-10 15,2 0 21-15,0 0 12 16,0 0-29-16,0 0 4 15,0 0-13-15,0 0 1 16,0 0-7-16,0 0-16 16,0 0-16-16,0 0 2 15,0 0-12-15,0 0-1 16,0 0-25-16,16 0-103 16,3-7-53-16</inkml:trace>
  <inkml:trace contextRef="#ctx0" brushRef="#br0" timeOffset="469852.5561">16835 4337 124 0,'0'0'49'16,"0"0"-46"-16,0 0 16 16,0 0 23-16,0 0-26 15,0 0 8-15,0 0 0 16,0 0 7-16,0 0 1 16,0 0-16-16,0 0 10 15,0 0-11-15,0 0-13 0,0 0 4 16,0 0-6-1,0 0-10-15,0 0 10 0,0 0-47 16,0 0-48-16,0-2-88 16</inkml:trace>
  <inkml:trace contextRef="#ctx0" brushRef="#br0" timeOffset="470042.5039">16835 4337 9 0</inkml:trace>
  <inkml:trace contextRef="#ctx0" brushRef="#br0" timeOffset="470095.0361">16835 4337 9 0,'23'-138'9'0,"-23"138"-9"0,0 0-14 15</inkml:trace>
  <inkml:trace contextRef="#ctx0" brushRef="#br0" timeOffset="472769.8469">16779 4002 93 0,'0'0'116'15,"0"0"-7"-15,0 0-46 16,0 0-7-16,0 0-39 0,0 0-11 16,-8-9-6-1,8 15-23-15,0 20-1 0,0 13 18 16,0 11 6-16,0 0 0 16,0 1 8-16,-2-9-7 15,2-8-1-15,0-8 0 16,0-8-2-16,0-4 3 15,0-6-1-15,0-2 0 16,0-4-1-16,0-2-4 16,0 0 10-16,0 0-5 15,2 0 38-15,12-8 4 16,4-12-16-16,6-6-26 16,1-1 6-16,-3 2-7 15,1 4 1-15,-8 1 0 16,-6 11-6-16,-2 3 6 0,-5 3 0 15,-2 3 0-15,0 0-13 16,2 0-1-16,3 0-43 16,1 13 26-16,3 7 25 15,0 0 2-15,-2 0 4 16,-5-2 0-16,2-8-4 16,-4-2 3-16,2-4 1 15,1-1 0-15,-3-3-1 16,0 0 6-16,0 0-5 15,0 0 11-15,0 0 15 16,2 0 41-16,0-7 15 16,5-21-3-16,2-15-64 15,7-13-12-15,-1-5-3 16,1-3 1-16,-3 3 11 0,-2 9-12 16,1 10 12-16,-6 10-11 15,1 8 13-15,-3 3-13 16,-2 8-1-16,0 6 0 15,-2 0 8-15,4 5-11 16,-4 2 3-16,0 0-12 16,2 0 3-16,-2 0-71 15,4 0-53-15,2 0-28 16,3 16 29-16,1 9 17 16</inkml:trace>
  <inkml:trace contextRef="#ctx0" brushRef="#br0" timeOffset="475509.5897">17346 4374 32 0,'0'0'23'0,"0"0"9"15,0 0-21-15,0 0 8 0,0 0 11 16,0 0-13-1,0 0 25-15,-4-15 5 0,4 13-12 16,-2 2 14-16,2-2-12 16,0 1 9-16,-2 1 2 15,2-3-11-15,0-1 0 16,-2 2-11-16,2-4-9 16,0 2 5-16,0-3-22 15,0-5 1-15,0-5-1 16,20-1-26-16,9-2 3 15,6 0 8-15,1 0-12 16,-3 4 25-16,-4 2-5 16,-6 3 7-16,-4 4-2 15,-5 2 4-15,-3 4-5 0,-9 1 3 16,0 0-14-16,-2 0-8 16,0 24-28-16,0 14 37 15,0 14 9-15,-21 9 4 16,-15 4 4-16,-7 2 10 15,1-7-12-15,5-10 5 16,10-12-7-16,4-12 0 16,12-12 1-16,4-5 3 15,3-4-4-15,4-5 0 16,0 0 2-16,0 0 4 16,0 0-6-16,0 0 0 15,0 0 16-15,0 0-15 0,0 0 12 16,0 0 1-16,14-5-1 15,21-20-13-15,14-5-1 16,11-4-9-16,0 4-6 16,0 3-27-16,-8 9-35 15,-10 7-51-15,-15 3-57 16</inkml:trace>
  <inkml:trace contextRef="#ctx0" brushRef="#br0" timeOffset="476030.081">17828 4309 220 0,'0'0'107'0,"0"0"-75"16,0 0 5-16,0 0-19 15,0 0-16-15,0 0 5 16,12 0-7-16,17-13-7 16,11-4 6-16,7-5-8 15,1-2 7-15,2-2 1 0,-6 1-1 16,-7 6-4-16,-5 2 6 15,-10 8 0-15,-8 4-2 16,-7 2 4-16,-5 3-2 16,-2 0 0-16,0 0-5 15,0 0-1-15,0 3-8 16,0 33-14-16,0 19 28 16,-16 18 6-16,-6 10 30 15,-7 5 6-15,2 0-38 16,0-9 25-16,5-15-26 15,9-19 0-15,6-13-5 16,2-12 8-16,5-10-6 16,0-5 0-16,0-5-9 15,0 0-2-15,0 0-23 0,0 0-9 16,18-1 19-16,7-20-5 16,-6-9-131-16</inkml:trace>
  <inkml:trace contextRef="#ctx0" brushRef="#br0" timeOffset="476241.084">17906 4516 125 0,'0'0'175'0,"0"0"-126"15,0 0-47-15,152-73 40 16,-63 43 6-16,9-2-34 0,-4 0 7 15,-7 4-21 1,-14 3 3-16,-15 10-3 0,-15 7-23 16,-24 8-49-16,-19 0-121 15</inkml:trace>
  <inkml:trace contextRef="#ctx0" brushRef="#br0" timeOffset="479591.4943">12868 8979 42 0,'0'0'65'16,"0"0"9"-16,0 0 3 16,0 0-2-16,0 0 1 15,0 0 2-15,-10-47 3 16,7 45-12-16,0-1-24 15,3 3 3-15,0 0-46 16,0 0 5-16,0 0-14 16,0 0-5-16,0 8-32 15,0 22-20-15,16 12 55 16,3 11 9-16,-2 1 0 16,-1-6-11-16,-5-7 7 15,0-6-11-15,-2-7 2 16,-2-6 12-16,-1-8-16 0,-1-6 6 15,-1-6-9-15,-2-2 16 16,1 0 4-16,1 0 6 16,5-7 27-16,9-26 9 15,6-13-38-15,9-14-7 16,6 0 3-16,-4 0-13 16,-1 7 4-16,-7 15-3 15,-12 13 12-15,-6 10 5 16,-2 9-1-16,-7 6 0 15,0 0-4-15,2 0-33 16,2 6-13-16,7 18 12 16,1 2 34-16,-1 4-5 0,0 0 10 15,-2-2-5-15,0-3 0 16,-3-6 3-16,2-5-6 16,-4-6 3-16,-2-8 0 15,0 0 8-15,0 0-5 16,1 0 18-16,1 0 10 15,8-23 22-15,3-23 4 16,12-21-52-16,-1-10-1 16,1 4 7-16,-2 10-1 15,-10 15-3-15,-4 19-5 16,-4 12 4-16,-4 9-3 16,-3 6-3-16,0 2-6 0,0 0 5 15,0 0-33 1,4 0-21-16,0 0-54 0,3 16 7 15,-7 13 12-15,0 3-109 16</inkml:trace>
  <inkml:trace contextRef="#ctx0" brushRef="#br0" timeOffset="480264.4942">13303 9400 86 0,'0'0'132'15,"0"0"-45"-15,0 0-22 0,0 0-12 16,0 0 12-16,0 0-31 15,-27-35-21-15,27 28-11 16,0-3-2-16,7-4-12 16,17-1-14-16,3-2 14 15,6-1 7-15,-6 6 1 16,-2 1 4-16,-9 8-5 16,-5 1 4-16,-3 2 0 15,-3 0-8-15,0 0-13 16,-1 20 22-16,-1 9-11 15,-3 8 11-15,0 7-2 16,-5 9 7-16,-22 1-4 16,-4 2-1-16,-4-4 8 0,-4-8-10 15,6-7 2-15,4-14 0 16,11-9 10-16,9-7-9 16,7-7 11-16,2 0 2 15,0 0-12-15,0 0 9 16,0 0-11-16,0 0 0 15,16 0 5-15,15-3-4 16,11-13 10-16,9-4-11 16,3-6-2-16,4 1-9 15,-3-4-40-15,1-3-38 16,-2-2-102-16</inkml:trace>
  <inkml:trace contextRef="#ctx0" brushRef="#br0" timeOffset="480938.987">14094 9090 141 0,'0'0'21'0,"0"0"-16"15,0 0 81-15,0 0-12 16,-53 128-11-16,33-85-19 15,2 1-35-15,1-1 14 16,3 1-17-16,3-5 0 16,2-5-10-16,4-9 4 15,5-7-8-15,0-6 0 0,0-5-20 16,0-5 4-16,3-2 8 16,14 0 16-16,8 0 27 15,6-16-2-15,2-7-7 16,3-2 13-16,-5-1-21 15,-6 1 26-15,-5 3-22 16,-7 0-12-16,-1 3 13 16,-6-2 4-16,-3 1-18 15,-3 0 11-15,0 2-12 16,0-2 0-16,-19 3-2 16,-14-4-21-16,-11 3 15 15,-8-2-17-15,-8 1 25 0,-4 4-10 16,3-3 7-16,10 2 3 15,13 0 15-15,16 4 2 16,9 0 7-16,11 1-7 16,2 0-11-16,0-6-6 15,4-1-16-15,21-1-7 16,1 0 18-16,2 1-8 16,5 2 11-16,0 2-5 15,0 2 2-15,3 2-1 16,1 0 0-16,-3 3 2 15,-3 2 0-15,-6 3-8 16,-7 0 7-16,-3 2 3 16,-6 0-1-16,0 0-5 0,-7 0 2 15,1 0-15-15,-1 0-12 16,0 2-7 0,-2 5 9-16,0 6-15 0,0 1-8 15,0 3 8-15,0-3-20 16,0 1-8-16</inkml:trace>
  <inkml:trace contextRef="#ctx0" brushRef="#br0" timeOffset="485084.5401">15971 1287 205 0,'0'0'97'16,"0"0"-29"-16,0 0-43 16,0 0 4-16,0 0 53 15,0 0-20-15,0 0-29 16,-6-54 4-16,6 54-31 0,0 0-6 15,0 0-4-15,0 24-37 16,11 20 30-16,11 16 8 16,1 14 3-16,-2 2 1 15,2-3 3-15,-5-7-4 16,-3-14 0-16,-1-6 4 16,-1-7-10-16,-3-12 6 15,-2-10-14-15,-1-10-8 16,-3-7-16-16,2 0 38 15,8-40 73-15,4-20-29 16,6-26-33-16,3-11-11 16,-4-5 1-16,2 7-3 15,-4 14 5-15,-1 21-3 0,-3 20 13 16,-11 16-13 0,-2 14 8-16,-1 6-8 0,-3 4-9 15,2 0-23-15,2 7-121 16,0 27 56-16,-2 15 15 15,-2 9-66-15,0-3 4 16</inkml:trace>
  <inkml:trace contextRef="#ctx0" brushRef="#br0" timeOffset="489293.5297">16177 6733 211 0,'0'0'159'0,"0"0"-24"0,0 0 1 16,0-112-12-16,0 110-17 15,0 2-33-15,0 0-74 16,0 24-22-16,0 41-48 15,10 29 46-15,6 28 17 16,-5 11 7-16,-6-1-37 16,-3-6 5-16,-2-18-40 15,2-25-28-15,7-28-11 16,7-22 4-16,4-19 23 16,7-14-28-16,8-16 48 0,9-38-8 15</inkml:trace>
  <inkml:trace contextRef="#ctx0" brushRef="#br0" timeOffset="489584.0311">16617 6858 25 0,'0'0'176'0,"6"-138"-48"16,-6 100-16-16,0 19-24 15,-8 11 21-15,6 8-40 16,2 0-69-16,-2 40-28 16,2 22 15-16,0 23 13 15,0 9 5-15,0 4 6 16,14 2-6-16,5-12 3 15,2-17-8-15,-6-24 0 16,-6-24-9-16,-4-15 0 16,-3-8 18-16,-2 0-2 15,0-2 46-15,-11-28 0 0,-20-14-44 16,-10-6-9-16,-1 5-4 16,5 16-5-16,5 11 9 15,16 10 0-15,10 8 0 16,4 0-32-16,2 4-73 15,0 24-94-15,22-2 9 16</inkml:trace>
  <inkml:trace contextRef="#ctx0" brushRef="#br0" timeOffset="489885.0389">17124 7227 409 0,'0'0'56'15,"0"0"-50"-15,0 0-12 16,-143 50-1-16,101-45 7 16,13 0 10-16,14-5-4 15,7 0 68-15,6 0 2 16,2-20-44-16,0-11-32 16,18-8-13-16,14 3 13 15,5 3-3-15,-1 13-18 16,-3 11 11-16,-2 9 6 15,0 0-28-15,-2 19 23 16,-4 16-18-16,-7 7-2 16,-9 8-1-16,-9 0-14 15,0-5-8-15,0-10-58 16,-9-21-75-16</inkml:trace>
  <inkml:trace contextRef="#ctx0" brushRef="#br0" timeOffset="490197.0358">17269 6802 310 0,'0'0'149'0,"0"0"-143"15,0 0-6-15,0 0-23 16,0 0 21-16,102 136 4 16,-73-75 12-16,-6 2 18 0,-8 7 1 15,-8 2-10-15,-7-1-22 16,0-11 5-16,-16-21-12 15,5-20 6-15,-3-19 0 16,6 0 38-16,-1-36 7 16,7-28-27-16,2-22-18 15,25-26 0-15,21-21-9 16,8-4 7-16,-4 20-2 16,-5 28-3-16,-11 39 3 15,-10 32-1-15,3 16-32 16,7 2-126-16,-5 6-33 15</inkml:trace>
  <inkml:trace contextRef="#ctx0" brushRef="#br0" timeOffset="491083.9285">18083 6682 292 0,'0'0'202'0,"0"0"-122"15,0 0-58-15,0 0-22 0,0 0-22 16,0 0 22-16,0 162 0 16,0-90 4-16,0-4-4 15,6-10-23-15,1-14-37 16,-3-13-5-16,2-16-46 15,-2-15-26-15,-2 0-45 16</inkml:trace>
  <inkml:trace contextRef="#ctx0" brushRef="#br0" timeOffset="491250.881">18139 6256 214 0,'0'0'208'15,"0"0"-145"-15,0 0 31 16,0 0-64-16,0 0-30 16,0 0-105-16,15-32-130 15,14 48 90-15</inkml:trace>
  <inkml:trace contextRef="#ctx0" brushRef="#br0" timeOffset="802818.8463">18965 3152 269 0,'0'0'79'0,"0"0"-24"16,0 0 42-16,0 0-16 15,0 0 15-15,-118-102 3 16,112 95-34-16,0 6 8 15,6 1-34-15,0 0-19 16,0 0-20-16,0 18-36 0,0 26 33 16,10 23-3-16,7 16 6 15,-1 10 4-15,-5 9-4 16,-4 8 0-16,-7 4-4 16,0 1-27-16,-5-14 12 15,-6-18-8-15,1-23-6 16,2-28-17-16,6-15-5 15,-2-17 55-15,-3 0 16 16,-3-39 26-16,-2-23-39 16,5-36-3-16,7-42-7 15,11-22-1-15,32-18-41 16,8 10 23-16,11 21 24 0,3 21-30 16,2 17 31-16,-2 24-17 15,-9 21 18-15,-14 20 11 16,-16 20-4-16,-12 14 11 15,-3 12-18-15,0 0-5 16,3 12-1-16,-1 24 0 16,-9 16 6-16,-4 10 24 15,-17 10-22-15,-24 6 8 16,-7 2-10-16,-4-3-2 16,8-12 0-16,7-10-21 15,14-17 5-15,7-14 10 16,11-12 5-16,3-5 1 15,2-4-7-15,0 6-8 16,7 2 17-16,13 4 22 16,5 3 2-16,-2 1 6 0,0 3-19 15,-5 6-2-15,-3 2 1 16,-3 8-8-16,-3 8 10 16,-3 11-12-16,-4-3-19 15,3-2-44-15,2-12-59 16,6-15-51-16,7-18-71 15</inkml:trace>
  <inkml:trace contextRef="#ctx0" brushRef="#br0" timeOffset="803378.8426">19570 3139 72 0,'0'0'83'16,"0"0"-63"-16,0 0-9 15,0 0 9-15,0 0 29 16,0 0-37-16,-14 3-7 15,7 14 40-15,3 0-9 16,4-1-19-16,0-3-3 0,0-4-14 16,4-6-4-16,21-3 4 15,2 0 2-15,6-11 13 16,-4-13-14-16,-7 1 3 16,-4-6 7-16,-7 3-10 15,-4 2 4-15,-3 4-1 16,-4 8-3-16,0 6 41 15,0 6-7-15,0 0-28 16,-24 1-7-16,-18 30 1 16,-14 17-1-16,-6 14 30 15,-1 14-3-15,1 6 5 16,10 6 18-16,15 5 6 0,14-3-11 16,17-7-43-16,6-13 19 15,0-19-8-15,24-14-4 16,7-17-11-16,7-12 2 15,8-8-10-15,15-8 7 16,6-29-31-16,6-20-19 16,-6-15-33-16,-7-9-35 15,-8 0-64-15,-17 0-115 16</inkml:trace>
  <inkml:trace contextRef="#ctx0" brushRef="#br0" timeOffset="803772.3442">19896 2946 224 0,'0'0'139'0,"0"0"-63"0,0 0 41 15,0 0-28-15,0 0 7 16,0 0-2-16,-54-78-82 16,54 79-12-16,-3 33-12 15,-2 25 12-15,-1 21 11 16,-5 16-5-16,-5 8 1 15,-6 17-8-15,-2 15 1 16,-8 8 0-16,-3-2 2 16,1-18 3-16,8-27-5 15,5-25 0-15,7-23 3 16,8-22-11-16,2-13-2 16,4-9 6-16,0-5-3 0,0 0 14 15,0 0-7-15,0 0 7 16,10-20-5-16,25-12 8 15,15-11-10-15,17-5-9 16,11-3 3-16,3 0-14 16,-4 3-11-16,-14 8-23 15,-14 5-62-15,-11 0 13 16,-18-4-90-16,-15-3-140 16</inkml:trace>
  <inkml:trace contextRef="#ctx0" brushRef="#br0" timeOffset="804199.346">20039 3342 318 0,'0'0'155'0,"0"0"-47"0,0 0-41 16,0 0-29-16,0 0-25 16,0 0-6-16,-58 111 17 15,39-37 10-15,3 4-31 16,5-2 12-16,4-10-15 15,7-8-8-15,0-17 2 16,0-13-36-16,16-13-4 16,6-12 1-16,5-3 26 15,9-26 19-15,1-23 13 16,5-16-13-16,-3-17 20 0,-6-5-13 16,-2 15 2-1,-13 17-7-15,-4 29 2 0,-12 19 38 16,-2 7-33-16,0 0-1 15,0 2-16-15,0 28 0 16,0 17 8-16,-9 18 22 16,4 3-19-16,5 5 17 15,0-6-18-15,12-5-1 16,14-13 12-16,6-17-13 16,-1-15-19-16,0-17-6 15,7 0 17-15,1-40-5 16,7-30-19-16,-9-17-132 15,-8-26-50-15</inkml:trace>
  <inkml:trace contextRef="#ctx0" brushRef="#br0" timeOffset="804586.8458">20499 1523 181 0,'0'0'143'0,"0"0"-51"16,0 0-11-16,0 0-69 15,0 0-6-15,-159 175 67 16,106-13-5-16,2 33-17 16,6 30-22-16,3 18-29 0,1 5 15 15,1 9-6-15,-6 13-7 16,-5 9 14-16,-1-2-10 15,6-9-6-15,12-29 2 16,21-20 7-16,13-24-12 16,31-9 3-16,35-9-14 15,28-19 10-15,24-16-15 16,16-23-43-16,8-27 33 16,1-19-23-16,-16-11-2 15,-19 3 4-15,-23 2 10 16,-21 9 7-16,-22 16-18 15,-24 15 7-15,-13-2-63 16,-1-5-115-16</inkml:trace>
  <inkml:trace contextRef="#ctx0" brushRef="#br0" timeOffset="806104.3845">24905 3805 352 0,'0'0'103'0,"0"0"-100"16,0 0-3-16,0 0 41 16,0 0 1-16,0 0 33 15,162-5-33-15,-85-13-35 16,-1-2 21-16,-13 0-19 15,-12 5-7-15,-11 8-2 16,-9 0-68-16,-12 3-103 0,-17-4-90 16</inkml:trace>
  <inkml:trace contextRef="#ctx0" brushRef="#br0" timeOffset="806305.2909">25086 3488 364 0,'0'0'130'16,"0"0"-43"-16,0 0-40 16,0 0-47-16,0 0-15 15,-6 113 15-15,17-34 15 16,2 3 12-16,-2 6-27 0,-1-6-12 16,-8-6-58-1,0-16-94-15,-2-28-85 0</inkml:trace>
  <inkml:trace contextRef="#ctx0" brushRef="#br0" timeOffset="806747.7927">25465 2871 406 0,'0'0'133'0,"0"0"-133"15,0 0-10-15,0 0-18 16,38 104 28-16,-17-24 37 16,-2 17-17-16,-5 17-18 0,-10 18-1 15,-4 4 5-15,0-3 0 16,-4-26-12-16,-10-31-12 16,7-30-31-16,1-24 1 15,4-16 2-15,-2-6 46 16,1-10 15-16,3-26 0 15,0-17-2-15,0-13 26 16,15-12-6-16,19-11 5 16,13 4-35-16,9 8-3 15,6 21 0-15,3 24-9 0,-9 16 8 16,-8 14 0 0,-7 2-2-16,-8 4 0 0,-10 24 3 15,-12 16 0-15,-11 19 21 16,-3 11-11-16,-36 13 15 15,-23-2-3-15,-15-1-22 16,-8-3 0-16,2-13-70 16,19-14 37-16,18-25-68 15,19-29-195-15</inkml:trace>
  <inkml:trace contextRef="#ctx0" brushRef="#br0" timeOffset="807079.2919">26511 1678 413 0,'0'0'8'16,"0"0"-8"-16,0 0-32 15,93 173 32-15,-56-31 20 16,-6 41 44-16,-2 29-5 15,-8 27-11-15,-11 32 30 16,-10 41-15-16,0 29-22 16,-27 20 16-16,-29 14-47 15,-20-8 5-15,-16-22-11 16,-12-34-4-16,-3-55 0 16,5-67-28-16,-6-51-23 15,-5-48 0-15,-7-35-62 0,4-31-108 16,18-22-3-16,24-2 213 15,25-40-48-15</inkml:trace>
  <inkml:trace contextRef="#ctx0" brushRef="#br0" timeOffset="809890.0029">4770 17244 73 0,'0'0'100'0,"0"0"-36"0,0 0 5 15,0 0 20-15,-123 0-9 16,115 0 14-16,3 0-42 15,5 0 1-15,0 0-36 16,0 0-8-16,0 0-9 16,7 0-12-16,30 0 12 15,19 0 35-15,13 0-17 16,16-9 15-16,0-3-29 16,-2-2 10-16,-6-4-1 15,-12 4-10-15,-12 2 0 16,-11 1-3-16,-7 4 1 15,-12-2 0-15,-7 8-1 0,-5-3-19 16,-6 4-8-16,-3 0-37 16,-2 0-1-16,0 0-4 15,2 0-42-15,-2 0-40 16,0-5-120-16</inkml:trace>
  <inkml:trace contextRef="#ctx0" brushRef="#br0" timeOffset="843528.5541">26712 12001 225 0,'0'0'172'15,"0"0"-135"-15,0 0-36 16,0 0 18-16,0 0 38 16,0 0 11-16,0 0-12 15,10-5-21-15,-10 2 17 16,0 3-25-16,0-2-12 15,0 2 5-15,2 0-19 16,1 0 2-16,-3 0-3 16,0 0 7-16,0 0-13 15,0 0 6-15,0 0-6 0,0 2 6 16,0 34-23 0,0 27 23-16,0 21-7 0,0 13 14 15,0 4-12-15,0 1 5 16,0-3 0-16,0-11-4 15,3-5 5-15,5-15-1 16,3-17 0-16,-2-8-14 16,0-12 14-16,0-8-18 15,-2-9-11-15,-3-6 8 16,1-4-9-16,-1-2 16 16,-4-2 7-16,7 0-10 15,2-6 11-15,9-27-1 0,7-14 7 16,4-10 3-16,2-1 4 15,-4 2-5-15,-4 10 21 16,-7 14-14 0,-5 16 21-16,-7 10-11 0,-4 6 12 15,0 0-12-15,0 0-19 16,0 0-2-16,0 12-4 16,0 20-1-16,-4 12 7 15,-9 8 0-15,-1 0 0 16,1 2-2-16,-1-8 2 15,-1-3-4-15,-3-11-13 16,-1-10-27-16,-6-4 44 16,-6-8 0-16,-9-5 3 15,-5-5 11-15,-1 0-12 0,-6-19 13 16,0-20 11-16,1-12-19 16,2-9 31-16,4-7 2 15,3-3-16-15,5 8 16 16,3 8-34-16,3 10 5 15,6 16 6-15,7 8-12 16,7 8 6-16,3 5-11 16,5 3-11-16,1 4 11 15,2 0-35-15,0 0-28 16,0 0-58-16,2 0-141 16,14 3-50-16</inkml:trace>
  <inkml:trace contextRef="#ctx0" brushRef="#br0" timeOffset="863527.4505">18885 9348 445 0,'0'0'113'0,"0"0"-44"15,0 0 7-15,0 0-15 16,0 0 12-16,0 0 5 16,-58-55-49-16,58 55-11 15,0 0-18-15,0 17-26 16,0 33 7-16,0 30 14 16,0 29 5-16,2 13 5 15,-2 8 4-15,0 3-11 16,0-10 2-16,0-7-25 0,-7-26 3 15,-3-22-16 1,-2-22-6-16,3-20 32 0,5-14-8 16,0-9 20-16,-3-3 11 15,-7-19 1-15,-4-41-10 16,1-40-2-16,3-38-3 16,5-15-5-16,9-8 16 15,0 10-6-15,4 14-2 16,21 8 7-16,6 13-8 15,7 14 1-15,7 15-1 16,4 14-12-16,4 11 19 16,5 13-6-16,0 11 0 0,0 16-9 15,-6 15 5-15,-10 7-5 16,-9 11-15-16,-10 38 6 16,-21 24-15-16,-2 28 33 15,-33 17 21-15,-23 9-13 16,-7-2 11-16,5-8-19 15,12-25-3-15,14-22 2 16,15-20-10-16,8-22 11 16,4-12-3-16,5-7-5 15,0-9 7-15,0 0-4 16,0 3 5-16,14 1 0 16,13 3 2-16,6 0 18 15,2 4 0-15,-1 3-14 0,-5 5 13 16,-2 8-18-16,-7 7-1 15,-5 14 23-15,-6 10-17 16,-6 6 5-16,-3 2-11 16,0-7-1-16,-3-5-11 15,-6-13-48-15,7-6-33 16,2-17 28-16,0-18-268 16</inkml:trace>
  <inkml:trace contextRef="#ctx0" brushRef="#br0" timeOffset="864198.4439">19498 9793 25 0,'0'0'283'0,"0"0"-270"16,0 0-4-16,0 114 19 15,9-82-28-15,4-9 4 16,0-7-9-16,8-12 5 15,3-4 0-15,7-4 23 16,1-23 11-16,-3-8 0 16,-7-5-11-16,-7-1-5 0,-8 4 5 15,-7 6-22-15,0 7 6 16,0 7 18-16,-7 10-3 16,-8 7 19-1,-7 0-41-15,-7 4 0 0,-11 29 2 16,-7 12-2-16,0 19 12 15,2 17-3-15,7 7-7 16,5 10 18-16,8 3-8 16,12-13-6-16,13-12 46 15,0-20-52-15,9-19-3 16,18-12 0-16,2-15-18 16,11-10 12-16,7-18-11 15,6-28-3-15,1-20-15 0,-3-20-53 16,-5-23-61-16,-7-13-166 15</inkml:trace>
  <inkml:trace contextRef="#ctx0" brushRef="#br0" timeOffset="864514.4457">19915 9330 272 0,'0'0'199'15,"0"0"-99"-15,0 0-38 16,0 0 0-16,0 0-34 15,0 0-28-15,0 51 0 16,-7 23 15-16,-9 28 2 0,-1 14-4 16,-12 26-6-16,-7 13-7 15,-7-1 0-15,-1-3 4 16,1-23-9-16,12-32-4 16,10-26-8-16,7-29 13 15,9-22-4-15,5-12 0 16,0-7 0-16,0 0-10 15,13-7 17-15,30-30 1 16,17-20 0-16,16-13 0 16,0-6-3-16,-7 3-71 15,-13 6-28-15,-14-1-84 16,-13-7-128-16</inkml:trace>
  <inkml:trace contextRef="#ctx0" brushRef="#br0" timeOffset="864863.9423">20087 9779 201 0,'0'0'145'0,"0"0"-139"15,0 0 7-15,-45 104 68 16,34-51-19-16,-1 3-16 16,8 4-7-16,4-4-32 15,0-14-5-15,4-7-2 16,16-15-21-16,3-13 11 15,10-7 5-15,7-12 5 16,5-28 32-16,4-12-27 16,-6-6 16-16,-8-2 14 0,-10 11-30 15,-10 20 11-15,-5 15-3 16,-10 11 4-16,0 3-17 16,0 0-10-16,0 3 4 15,0 25 6-15,-6 18 0 16,-2 13 1-16,3 2-1 15,5 1-7-15,0-11 5 16,21-12-46-16,12-20-43 16,5-19-59-16,2-20-77 15</inkml:trace>
  <inkml:trace contextRef="#ctx0" brushRef="#br0" timeOffset="865255.444">21007 7700 53 0,'0'0'209'16,"0"0"-120"-16,0 0-13 15,0 0-37-15,-114-22-36 16,54 100-1-16,-11 44 8 15,-14 55 35-15,-2 47-23 16,0 43-12-16,3 30-7 16,10 22 3-16,11 20-7 15,12 6 1-15,18-1-52 0,9-17 51 16,10-34-8-16,10-30 9 16,1-18-2-16,3-20 9 15,3-20-5-15,28-14 35 16,27-26-25-16,17-22-12 15,20-22-4-15,5-22-39 16,-5-25-35-16,-5-22-21 16,-10-20 8-16,-11-15 26 15,-17-14 17-15,-19-3-30 16</inkml:trace>
  <inkml:trace contextRef="#ctx0" brushRef="#br0" timeOffset="866160.9471">24930 10323 315 0,'0'0'163'0,"0"0"-115"16,0 0-12-16,0 0 0 15,0 0-36-15,0 0 3 16,170-67 5-16,-83 37-4 16,-2 0-3-16,-12 5 2 15,-15 3-3-15,-14 5-18 16,-15 3-41-16,-15-3-48 16,-14-4-28-16,0-7-152 15</inkml:trace>
  <inkml:trace contextRef="#ctx0" brushRef="#br0" timeOffset="866329.4426">25231 9914 243 0,'0'0'100'0,"0"0"-97"15,0 0-3-15,0 0 2 16,0 124 56-16,0-42 3 16,4 6-21-16,1 5-20 15,2-3-5-15,-2-5-15 16,1-10-63-16,-2-16-76 15,-2-27-104-15</inkml:trace>
  <inkml:trace contextRef="#ctx0" brushRef="#br0" timeOffset="866768.4462">25557 9075 509 0,'0'0'108'0,"0"0"-108"16,0 0-83-16,0 0 27 16,27 123 56-16,-14-33 34 15,1 21 10-15,-6 10-36 16,-6 15 34-16,-2 9-28 16,0-2-10-16,-4-11-6 15,-12-23 2-15,1-31-19 16,3-32-2-16,6-22-10 15,1-14 8-15,5-10 15 16,0-3 8-16,0-35 26 0,14-25-26 16,20-32-7-1,12-9 0-15,10 3 9 0,-5 20-4 16,-2 29 4-16,-16 25 5 16,-6 17 6-16,-2 10-13 15,-5 0-5-15,0 22 1 16,0 27 4-16,-6 21 6 15,-10 12 12-15,-4 12 3 16,0 2 10-16,-31-1-30 16,-21 0-2-16,-14-12-3 15,-6-19-42-15,3-26-47 16,15-35-47-16,19-15 34 16</inkml:trace>
  <inkml:trace contextRef="#ctx0" brushRef="#br0" timeOffset="867099.4423">26404 8107 276 0,'0'0'96'16,"0"0"-96"-16,0 0 0 15,94 168 17-15,-74-27 26 16,-11 41 40-16,-9 34-22 15,0 26-9-15,-21 32 7 16,-27 29-33-16,-20 5-9 16,-23 2-17-16,-18-26 0 0,-11-43-1 15,-12-41-27-15,-4-49-17 16,1-43 25-16,9-33 3 16,15-27 17-16,15-20 4 15,14-10 1-15,5-8-5 16,11-5 0-16,12 2-12 15,10-1-3-15,15-1-20 16,13 8-39-16,11-5-116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15:48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5233 5520 57 0,'0'0'82'15,"0"0"-70"-15,0 0 12 16,0 0 30-16,0 0-4 16,0 0 2-16,0 0-19 15,0 8 4-15,0-8 3 0,0 0-28 16,0 0-10 0,0 0-2-16,0 0 0 0,0 0-5 15,-4 0 5-15,-7 2-5 16,-5 2 2-16,3 3 6 15,-5 0-3-15,1-1 0 16,-2 0 2-16,4 0-3 16,-1-1 1-16,1-2 0 15,-3 4-1-15,-5-2 5 16,2 1-4-16,-2 1 0 16,-2-2 3-16,-1 1-7 15,-4 1 4-15,1 0 0 16,3 1-2-16,-1-1 6 15,1-1-4-15,-1 2 0 16,2-4 0-16,3 0-1 0,2-1 2 16,0-1-1-1,2 0 2-15,0 1 2 0,4-1-4 16,2 0 0-16,-2-2 5 16,3 0-7-16,-2 0 2 15,1 0 0-15,-3 0 4 16,-1 0-1-16,-1 0 0 15,-4 0 3-15,-1 0-2 16,-1 0-1-16,-1 0-3 16,4 0 0-16,2 0-1 15,1 0 7-15,5 0-6 16,1 0 4-16,2-2-3 0,0-3 19 16,-2 0-10-1,-2-1-1-15,-1-5 0 0,-1 1-5 16,-1-4 5-16,-1-2-9 15,-2-2 3-15,1-1-3 16,3-2 0-16,1 1 2 16,1 0 0-16,0 0 2 15,2-1-4-15,-2-4 0 16,3-1 2-16,1-2-10 16,3-2 14-16,2-3-6 15,1 4 1-15,1-6 0 16,2 3-1-16,0-1 0 15,0-6-4-15,0 3 2 16,0 0-3-16,0 2-1 16,0 3 5-16,5-1-16 0,1 1 11 15,3 1-7-15,2-1-1 16,5 2 13-16,0-2-11 16,1 2-11-16,1-3 22 15,-1 0-26-15,2 6 23 16,-1 1 2-16,-1-1 0 15,6 5-3-15,1-6 5 16,8 2-19-16,3 4 14 16,3-3-11-16,5 0-9 15,1-1 7-15,3 4-3 16,1 1 8-16,0 3 1 16,0 3-8-16,2 4 16 0,-3 5 3 15,-1 0 1-15,1 5-1 16,0 0 4-16,-4 0-6 15,-4 2 3-15,-3 12 0 16,-1 4-3-16,-1 7 4 16,2 1-1-16,-2 7 0 15,-5 8-3-15,-6 3 0 16,-4 5 3-16,-11 4-7 16,-4-1 6-16,-4 0-4 15,0-1 5-15,0-2 0 16,-4 2 0-16,-9-5-2 15,-3 2 3-15,-1-2-1 16,-1-3 0-16,-2-4-2 16,-2 0 2-16,-3-3 3 15,-4 0 0-15,-2-2 3 0,0 0-5 16,-3-2 0-16,3 0 5 16,-2 3-5-16,-3-2 3 15,5-1-4-15,4 0 1 16,3-4 4-16,3-5-5 15,4-4 0-15,1-3 4 16,1 0 0-16,-1 3-3 16,-5-1 4-16,-3 0-3 15,0-1 7-15,-7 2-9 16,-5 3 0-16,-5 4-2 0,-5 4 5 16,3 0-6-16,3 0-14 15,0 0-83-15</inkml:trace>
  <inkml:trace contextRef="#ctx0" brushRef="#br0" timeOffset="36640.6561">6057 4002 13 0,'0'0'92'0,"206"-35"-25"16,-98 18-4-16,-11 1 7 15,-12 3-10-15,-18 1 3 16,-9 5-20-16,-9 5 1 16,6 2-20-16,15 0-24 15,10 0-20-15,9 0-73 16,-6-5-161-16</inkml:trace>
  <inkml:trace contextRef="#ctx0" brushRef="#br0" timeOffset="56925.0706">27086 7495 12 0,'0'0'89'16,"0"0"-54"-16,0 0-7 15,0 0 39-15,0 0-3 16,0 0-21-16,0 0-1 16,0 0-27-16,0 4 12 15,0-4-1-15,0 0-15 16,0 0 8-16,0 0-19 15,0 0-5-15,0 4 4 0,9-4-84 16,2 0-182-16</inkml:trace>
  <inkml:trace contextRef="#ctx0" brushRef="#br0" timeOffset="65520.1862">23102 7131 82 0,'0'0'49'15,"0"0"-24"-15,0 0 12 16,0 0 2-16,0 0 24 16,0 0-10-16,0 0-21 15,-6-13 21-15,6 13-10 16,0-1 7-16,0-1 7 16,-2 2-16-16,2 0 26 15,-2 0-34-15,2 0-32 0,0 0 7 16,-3 0-8-16,3 0-1 15,0 0-6-15,0 0 0 16,0 0 7-16,0 0 0 16,0 0-3-16,0 0-4 15,0 0 5-15,0 0-31 16,0 0 13-16,0 0 5 16,0 3 11-16,20 20-50 15,11 9 47-15,8 6 1 16,1 4 4-16,4 4-7 15,1-3 8-15,3 1-17 16,8-3 18-16,2-3-2 0,4-1 6 16,-1-3-2-16,-3-3-2 15,6-1 0-15,3 1-1 16,9-2 2-16,7 3-1 16,1-6 0-16,5 1 4 15,3-5-4-15,1-4 0 16,2-2 0-16,2-4-8 15,-3 0 11-15,0-2-3 16,-5 2 0-16,0 2 5 16,5 0-5-16,3 0 0 15,11 0 0-15,0 0-10 16,6-1 10-16,5-1 0 16,5-1-1-16,5 0 7 0,6-1-9 15,-2-2 3 1,6-4 0-16,5-1-5 0,5-3 7 15,5 0-2-15,3 0 0 16,1 0 5-16,2-3-7 16,10-8 2-16,1 0 0 15,5 0-2-15,3 0 5 16,-3 3-3-16,-7-2 0 16,-4 3 2-16,-6 1-2 15,-12 1 0-15,-4-1 1 16,-6-1-4-16,4 2 4 15,7-6-1-15,10-3 1 0,2-6 5 16,4-6-6 0,-7 0 0-16,-13-1 1 0,-9 2-8 15,-21 1 9-15,-19 1-2 16,-15-2 10-16,-10-1-10 16,-8-1 16-16,-2-1-11 15,-4-2-2-15,-7-2 11 16,0 3-3-16,-3-6 3 15,4-2 8-15,1-2-18 16,0 0 1-16,-2 4-5 16,-9 3 0-16,-4 4 0 15,-9 0 3-15,-3 6-3 16,-6 2 16-16,-5 6-1 16,-6 5 33-16,0 1-33 15,2-2-10-15,0 1-6 0,-1-1 1 16,2 1 0-16,-6 5 4 15,-4 3 1-15,2-2 13 16,-2 3-4-16,0 0-9 16,0 0 19-16,0 0-24 15,0 0 0-15,0 0 0 16,0 0-8-16,0 0 7 16,0 0-13-16,0 0-16 15,0 0-8-15,2-4-86 16,7-4-48-16,5-8-47 15</inkml:trace>
  <inkml:trace contextRef="#ctx0" brushRef="#br0" timeOffset="110101.2489">19730 12325 6 0,'0'0'0'16,"0"0"-6"-16,0 0 6 15,0 0 0-15,0 0 34 16,0 0 17-16,0 0-10 16,4 7 7-16,-4-7-19 15,0 0-19-15,0 0 2 16,0 0-12-16,0 2-1 15,2-2 0-15,0 5-11 0,3-2 2 16,2 6 0 0,6 6 10-16,0 5 12 0,7 3-3 15,1 2 1-15,-2 3 9 16,4 4-10-16,4 3 10 16,4 5 14-16,4 4-2 15,13 6 12-15,3 4-18 16,14 8-16-16,10 2-5 15,14 2 3-15,11 1-5 16,6 0-2-16,-2-2 3 16,1 6 13-16,2-6-16 15,4 3 4-15,3-5 4 16,5-3-6-16,1-4 11 16,7-4-13-16,6-2 2 0,6 0 0 15,3 1-2-15,10-5 0 16,4 2 0-16,5-6 7 15,5-4-3-15,-2-2-4 16,0-8 3-16,2-3 1 16,-4-2-4-16,-2-1 0 15,4-3-4-15,-4-3 10 16,7-1-7-16,0-1 1 16,-2 0 0-16,5 2 13 15,-6-7-12-15,0 1-1 16,2-5 0-16,4 2 3 15,1-3-4-15,1-2 1 16,0-1-1-16,4-1-6 0,-3 0 6 16,4 0 1-16,-1 0 0 15,0 0-11-15,3-15 9 16,4-8-18-16,2-2-12 16,-5-3 24-16,-5-2-3 15,2-1 11-15,-10 4 19 16,-6-2-6-16,-8-1 6 15,-8 2-14-15,-7 0-3 16,-1-4-3-16,-4-4 1 16,-1-4-4-16,-3-6 2 15,-4 0 2-15,-5-2 0 16,-8 3 0-16,-10 6 1 0,-8 0 19 16,-9 7-13-1,-14 2 5-15,-13 2 11 0,-11 2-11 16,-7-2 7-16,-5-4-7 15,3-3-10-15,1-5 5 16,-2-2-6-16,3 2-1 16,1 0 0-16,-3 2 1 15,-5 6-1-15,-6 2 0 16,-8 5 4-16,-3 4 35 16,-5 3-24-16,-1-1 16 15,0 3-1-15,1 2-19 16,5-2-4-16,-3 0-7 15,3 4 0-15,-1 1-2 16,-5 2 4-16,1 4-2 16,-5-2 12-16,-1 4-11 0,-3 3 15 15,-2-3-11-15,0 3 1 16,0 0 10-16,3 0-15 16,-3 0 0-16,0 0 6 15,0 0-1-15,0 0-2 16,0 0-4-16,0 0 7 15,0 0-6-15,0 0-1 16,0 0-4-16,0 0 4 16,0 0-20-16,0 0 9 15,0 0-21-15,0 0-56 16,0 0-22-16,0 0-39 16,0 0-66-16</inkml:trace>
  <inkml:trace contextRef="#ctx0" brushRef="#br0" timeOffset="133795.0165">28250 12657 106 0,'0'0'156'15,"0"0"-123"-15,0 0-26 16,0 0 33-16,0 0 46 15,0 0-48-15,0 0-3 0,0 0-18 16,0 0-3-16,0 0 21 16,0 0-28-16,0 0 1 15,0 0-8-15,15 0-17 16,16 0 16-16,21 0-2 16,19 0 6-16,9 0-5 15,12 0 7-15,-1 0-5 16,1 0 0-16,-3 0 0 15,-10-6 0-15,-4-3 0 16,-17 1 7-16,-10 5 4 16,-11-3-2-16,-14 3-9 15,-5 2 9-15,-9 1-3 16,-5 0 19-16,-4 0-17 0,0 0-7 16,0 0 26-1,0 0-24-15,0 0 9 0,0 0-12 16,0 0-7-16,0 0 1 15,0 0-31-15,0 0-58 16,6 0-114-16</inkml:trace>
  <inkml:trace contextRef="#ctx0" brushRef="#br0" timeOffset="134813.9005">30577 11582 186 0,'0'0'175'15,"0"0"-175"-15,0 0-13 16,0 0 13-16,0 0 58 15,-152 135-29-15,108-85 2 16,-1-3 10-16,3-1-27 16,2-5 7-16,7-9-3 15,0-3-16-15,10-8 15 16,-2-3-15-16,0-2-2 0,5-4 7 16,3-4 0-1,3-4 3-15,5-2-1 0,5-2-8 16,4 0 18-16,0 0-17 15,0-12 4-15,0-18-6 16,22-16-74-16,16-4 67 16,2-2 2-16,1 1 10 15,1 0-2-15,-9 0-3 16,-2 3 0-16,-8 9 2 16,-10 10 4-16,-7 14 1 15,-6 10 12-15,0 5-4 16,0 0 12-16,0 0-26 0,0 0 3 15,-28 32 0 1,-19 22 12-16,-13 21 8 0,2 5-15 16,8-2-3-16,12-8-2 15,9-8-4-15,12-9 0 16,13-13-2-16,4-10-1 16,0-8 2-16,0-9 1 15,13-2-11-15,11-8 2 16,12-3-11-16,6 0 20 15,7 0 15-15,1 0-15 16,-4 0-19-16,3 0-49 16,-2 2-88-16,-9 13-89 15</inkml:trace>
  <inkml:trace contextRef="#ctx0" brushRef="#br0" timeOffset="157046.1357">24319 14522 29 0,'0'0'33'0,"0"0"-7"15,0 0 17-15,0 0 8 16,0 0-1-16,0 0-20 15,0 0-17-15,0 0 13 16,0 0-17-16,0 0-7 0,0-2 4 16,0-2-3-16,0 0 10 15,0-2-7-15,0 2 0 16,0-1-7-16,0 2 2 16,0-6-1-16,0 6 13 15,0-1-4-15,0 2 0 16,0-3 21-16,0 5-8 15,0 0 14-15,0 0-36 16,-8 9-3-16,-8 23-3 16</inkml:trace>
  <inkml:trace contextRef="#ctx0" brushRef="#br0">23557 15049 0 0,'-20'-22'0'15</inkml:trace>
  <inkml:trace contextRef="#ctx0" brushRef="#br0" timeOffset="162272.8741">3575 10162 181 0,'0'0'102'0,"0"0"-72"16,0 0 5-16,0 0-30 15,0 0 1-15,0 0 32 0,0 0 1 16,-11-20 7 0,11 20-3-16,0-2-16 0,0 2 17 15,0 0-16-15,0 0-12 16,0 0-7-16,0 0-9 15,0 0-7-15,0 0-2 16,13 14-24-16,16 21 33 16,11 11-1-16,10 4 1 15,6 0 2-15,-2-2-1 16,2-4-1-16,-2-6 0 16,2 0 6-16,0-4-6 15,2-2 0-15,2-2-3 16,3-3-1-16,-1-8-16 15,0-4 0-15,-6-9 14 16,-3-6-20-16,-8 0 22 0,-5-6 3 16,-5-12 2-1,-8 2 13-15,-4-2-12 0,-8 6 13 16,-3-1 1-16,-2 5-12 16,-1 2 5-16,-2-2-9 15,0 4 1-15,-3 0-5 16,-2 1 7-16,-2 3-3 15,0-2 0-15,0 2 4 16,0 0-4-16,0 0 0 16,0 0 0-16,0 0-2 15,0 0 2-15,0 0 0 16,0 0 0-16,0 0 7 16,0 0-11-16,0 0 4 0,0 0-8 15,0 0 2-15,0 0-5 16,0 0-63-16,0-2-142 15</inkml:trace>
  <inkml:trace contextRef="#ctx0" brushRef="#br0" timeOffset="168685.8686">6157 10136 195 0,'0'0'25'0,"0"0"-21"15,0 0 3-15,0 0 37 16,0 0 12-16,0 0-12 15,0 0-24-15,6-8-6 16,-6 8 19-16,0 0-21 0,0-1 25 16,0 1-19-16,0 0-13 15,2 0 19-15,-2 0-23 16,0 0-1-16,0 0 0 16,0 0 5-16,0 0-5 15,2 0 0-15,-2-3-2 16,0 3-6-16,0 0 6 15,5 0-9-15,6 0 7 16,9 0-15-16,11 0 19 16,10 7 0-16,5 4 1 15,8 3-6-15,4 1 5 16,6 0 0-16,13-3-6 0,4 2 9 16,9-4-3-16,-1-1 0 15,-2 0 3-15,-2 0-4 16,2 0 1-16,2 3 0 15,5 3-2-15,1-1 5 16,1 1-3-16,6 4 0 16,12-1-1-16,11-2-4 15,16-2 5-15,10-2 0 16,10-2-1-16,6-4 1 16,4-2 0-16,6-2-3 15,-3-2-21-15,-3 0 20 16,7 0-5-16,12-8 9 15,8-6-4-15,10-5 4 16,6 2 0-16,-7-3-9 16,-1-3-10-16,-4 2 17 0,-6-2-7 15,0-3 8 1,3 3-5-16,-3-5 6 0,0-3-1 16,-6-3-2-16,-12 0-18 15,-13-5 15-15,-14 0-11 16,-14 3 7-16,-24 2 8 15,-17 6 3-15,-23 10-1 16,-21-1 0-16,-21 10 5 16,-14 5 9-16,-9 0 3 15,-6 1 16-15,-2 3 27 16,0 0-15-16,0 0-5 16,0-1-18-16,0 1-14 0,0 0 19 15,0 0-27-15,0 0 3 16,0 0-7-16,0 0 4 15,0 0-3-15,0 0-13 16,0 0-48-16,0 0-70 16,2 0-134-16</inkml:trace>
  <inkml:trace contextRef="#ctx0" brushRef="#br0" timeOffset="197079.6072">9772 12397 20 0,'0'0'56'0,"0"0"-3"15,0 0-34-15,0 0 28 16,0 0 0-16,0 0-19 15,0 0-17-15,0 0-3 16,0 0-8-16,-64-41 23 16,57 41-5-16,2 0-9 15,5 0 11-15,-2 0-15 16,2 0 9-16,0 0 1 16,0 0-8-16,0 0 19 15,0 0-7-15,0 0-16 16,0 0-1-16,0 0 0 15,0 0-2-15,0 0 14 0,0 0-13 16,0 0 7-16,0 0-8 16,12 0 0-16,21 0 1 15,21 0 14-15,19 2 21 16,18-2-19-16,21 0-16 16,13 0 13-16,12-18-14 15,6-2 2-15,-2 0-3 16,3-4 2-16,-3 2-1 15,0-2 0-15,10-2-8 16,3-2 2-16,11-5 5 16,4-2 1-16,2-5-4 15,1-6 7-15,-4 0-3 16,-12 0 0-16,-14-1 2 16,-14 7-2-16,-10-2 0 15,-11-1 1-15,-10 3-4 0,-7 2 6 16,-8 6-3-16,-11 5 1 15,-8-2 5-15,-16 6-6 16,-11 4 5-16,-12 3 0 16,-9 8 26-16,-5 4-7 15,-8 4 2-15,-2 0 0 16,0 0-12-16,0 0 22 16,0 0-29-16,0 0-2 15,0 0-10-15,0 0-15 16,0 0-9-16,0 0-3 15,0 0-20-15,0 0 11 16,4 0-21-16,1 0 28 16,-1 7-22-16,-4 0-39 15,0 0-16-15,0-4-14 0</inkml:trace>
  <inkml:trace contextRef="#ctx0" brushRef="#br0" timeOffset="198615.8235">9362 10513 307 0,'0'0'100'15,"0"0"-57"-15,0 0-25 16,0 0 32-16,0 0-1 16,0 0-23-16,-9 4 2 15,9-4-28-15,0 0-8 16,9 0 4-16,13 2-24 0,14-2 28 16,11 0 9-1,9-8-7-15,6-18 12 0,-2-10-10 16,1-6-1-1,-11-5 6-15,-5 1-7 0,-9 2-3 16,-12 7 1-16,-11 11-4 16,-8 9 0-16,-5 12 4 15,0 5-3-15,0 0-1 16,0 0-14-16,-20 15 13 16,-11 36-11-16,-8 26 16 15,2 25 4-15,-3 11 5 16,7 8 7-16,1-3 0 15,6-10-9-15,3-9 10 16,6-17-11-16,5-17 6 0,10-10-17 16,2-13 5-1,0-12-27-15,0-8 26 0,2-14-42 16,10-4-22-16,5-4-30 16,1-10-15-16,0-30-8 15</inkml:trace>
  <inkml:trace contextRef="#ctx0" brushRef="#br0" timeOffset="198819.3291">9427 10851 210 0,'0'0'165'0,"0"0"-77"0,0 0-82 15,0 0-3-15,0 0 10 16,123-25 33-16,-52 11 3 15,-5-2-35-15,-8 4-5 16,-10 2-18-16,-6 4-24 16,-3-1-68-16,-3-2-77 15</inkml:trace>
  <inkml:trace contextRef="#ctx0" brushRef="#br0" timeOffset="199044.3274">10061 10848 502 0,'0'0'85'0,"0"0"-85"0,0 0 0 16,0 0 15-16,130-14-2 15,-77-2-9-15,-3 0 4 16,-11 2-16-16,-7 2-4 15,-12 4-53-15,-11 1-47 16,-9 2-76-16</inkml:trace>
  <inkml:trace contextRef="#ctx0" brushRef="#br0" timeOffset="199200.3316">10156 10732 308 0,'0'0'107'0,"0"0"-100"15,0 0 23-15,0 0-6 16,158-72-14-16,-96 54-10 16,1 4-1-16,-5-3-74 15,-10 0-159-15</inkml:trace>
  <inkml:trace contextRef="#ctx0" brushRef="#br0" timeOffset="200266.6027">11007 10483 128 0,'0'0'208'0,"0"0"-143"16,0 0-57-16,0 0 29 15,0 0 9-15,0 0-13 0,-55-44 29 16,52 40-36 0,3-1-2-16,0-2-17 0,0-3-7 15,7-6-1-15,18 0-11 16,4 0 12-16,2 6-7 15,-2 2 7-15,-5 6 0 16,-2 2-3-16,1 0-3 16,-5 0 5-16,-3 10-3 15,1 9 4-15,-5 6-7 16,-7 6 14-16,-4-2-7 16,0 2 9-16,-8 4-4 15,-17-3 2-15,0-2-7 16,3-7-5-16,9-9 2 15,6-10-13-15,5-3-3 16,2-1 6-16,0 0-9 0,0 0 15 16,0 0-12-1,0 0-13-15,15 0 10 0,12 0 22 16,6-1 3-16,5 1 14 16,1 0-16-16,-4 0 7 15,1 0 8-15,-5 1-7 16,-4 10 29-16,-3-1-27 15,-9 2 14-15,-1 2 12 16,-7-1-25-16,-7 4 18 16,0 7-11-16,-25 6-2 15,-23 8 27-15,-8-2-44 16,2-7-4-16,12-7-6 16,8-7-29-16,12-5-3 0,2-2-50 15,7-4-42 1,3-4 15-16,2 0-101 15</inkml:trace>
  <inkml:trace contextRef="#ctx0" brushRef="#br0" timeOffset="201300.3181">9747 12842 312 0,'0'0'154'16,"0"0"-60"-16,0 0-23 15,0 0-10-15,0 0 2 16,0 0-36-16,-46-26-8 15,46 26-19-15,0-2-17 16,0-5-2-16,22-3-47 16,21-8 48-16,13-3 7 15,1 1 5-15,1-1 0 16,-9 9 4-16,-5 4-8 16,-5 6 6-16,-4 2-2 15,-1 0 3-15,-5 0-4 0,-5 8 1 16,-6 4 6-16,-9-1-1 15,-4 2 2-15,-5 3-1 16,0 6 0-16,-27 5 10 16,-9 1 2-16,-2-5-12 15,12-6 0-15,10-10-1 16,9-5 5-16,7-2-11 16,0 0 6-16,0 0-24 15,21 0-4-15,16-16 8 16,10 1 21-16,6-2 4 15,-1 7-4-15,-6 3 23 16,-3 2-5-16,-5 5-11 16,-7 0 14-16,-4 0-18 0,-8 10 17 15,-1 8 3-15,-4 7-10 16,-9 4 30-16,-5 12-23 16,0 3 2-16,-23 4 2 15,-19 1-20-15,-7 0 0 16,-3-5-4-16,6-4-46 15,10-6 19-15,16-8-37 16,11-11-49-16,9-15-111 16</inkml:trace>
  <inkml:trace contextRef="#ctx0" brushRef="#br0" timeOffset="201571.3183">11533 12583 633 0,'0'0'29'16,"0"0"-29"-16,-47 117 0 16,16-52-4-16,0 5 6 15,4 4-2-15,1-1 0 16,3-9 3-16,5-9-10 15,7-11-14-15,3-9-38 16,-4-7-5-16,3-7-22 0,-5-8-3 16,1-11-63-16,-2-2-33 15</inkml:trace>
  <inkml:trace contextRef="#ctx0" brushRef="#br0" timeOffset="201767.8238">11110 12847 138 0,'0'0'228'0,"0"0"-86"16,0 0-75-16,0 0-18 16,0 0-29-16,0 0-11 15,66-10 27-15,-14 20-7 16,10 12-4-16,9 5-4 16,10 2-14-16,4 0-14 0,2-3 6 15,-3-6-100-15,1-12-96 16,-9-8-139-16</inkml:trace>
  <inkml:trace contextRef="#ctx0" brushRef="#br0" timeOffset="202289.86">12283 12575 424 0,'0'0'157'0,"0"0"-124"16,0 0-14-16,0 0 28 16,0 0 5-16,0 0-9 0,-56-103-43 15,87 84-7-15,13-4-2 16,8 3 4-16,-3 7-3 16,-1 8 1-16,-3 5-14 15,-7 0 18-15,-7 5-10 16,-10 19-4-16,-11 8 16 15,-10 9-3-15,0 8 4 16,-22-1 7-16,-7-2-2 16,0-8 1-16,2-8-6 15,8-9 0-15,5-4-6 16,7-11 3-16,5-2 3 16,2-4-9-16,0 0-59 15,0 0-10-15,20 0 37 0,7 0 41 16,2 0 4-16,5-4-3 15,-3 2 1-15,0 2 7 16,0 0-7-16,0 11 8 16,-4 12-9-16,-5 10 4 15,-6 12 42-15,-10 8 5 16,-6 11 1-16,0 8-2 16,-22 16-17-16,-16 6-10 15,-6-5-24-15,-8-9-23 16,1-20 7-16,0-11 8 15,4-10-83-15,14-15-84 16,10-15-133-16</inkml:trace>
  <inkml:trace contextRef="#ctx0" brushRef="#br0" timeOffset="202787.3163">14235 12515 452 0,'0'0'227'16,"0"0"-219"-16,0 0 9 16,0 127 19-16,-4-52 10 0,-8 1-27 15,-3 0-7-15,-1-6-9 16,-6-3-3-16,-3-7 0 16,-1-5-31-16,1-10-1 15,-2-4-36-15,5-14-40 16,4-10-43-16,2-17-21 15,5 0-86-15</inkml:trace>
  <inkml:trace contextRef="#ctx0" brushRef="#br0" timeOffset="202968.8193">14090 12705 13 0,'0'0'192'0,"0"0"-42"0,0 0-63 15,0 0 17-15,0 0-21 16,0 0-53-16,103-20 28 15,-55 40-31-15,4 6-26 16,2 8 13-16,-4 8-14 16,4 6-3-16,-2-2 1 15,4-1-50-15,4-9-69 16,2-14-116-16</inkml:trace>
  <inkml:trace contextRef="#ctx0" brushRef="#br0" timeOffset="204331.2833">14977 12069 59 0,'0'0'134'16,"0"0"-38"-16,0 0-10 15,0 0 5-15,0 0-18 16,0 0-3-16,-11-3-33 0,11 1-16 15,0 2 11 1,0 0-32-16,0 0 8 0,18 0-8 16,8 7 2-16,15 15-3 15,5 4 1-15,8 6 0 16,8 3 9-16,7-3-8 16,16-3 7-16,16-3 6 15,10-6-10-15,9-8 20 16,7-7-13-16,3-5-8 15,-1 0 9-15,0-5-7 16,-4-14-5-16,-7-3 0 16,-2-2-5-16,-4-2 2 15,-5-2 1-15,-7-3 2 16,-4-1-5-16,-7 1 7 0,-2-4-4 16,-9 0 2-16,-7 1-21 15,-11 1 14-15,-13 3 4 16,-9 9 3-16,-11 0 0 15,-7 7 2-15,-7 2-2 16,-6 6 10-16,-3 4-6 16,-1 2 20-16,-3 0-23 15,0 0 1-15,0 0 12 16,2-2-14-16,-2 2 8 16,0 0-2-16,0 0 4 15,0 0-6-15,0 0-4 16,0 0 0-16,0 0 12 15,0 0-8-15,0 0-3 0,0 0-1 16,0 0 10 0,0 0-14-16,0 0 4 0,0 0 0 15,0 0-6-15,0 0 9 16,0 0-3-16,0 0 0 16,0 0 6-16,0 0-8 15,0 0 2-15,0 0 0 16,0 0-7-16,0 0 7 15,0 0-8-15,0 0-11 16,0 0-33-16,0 0 7 16,0 0-35-16,3 0-60 15,1 0-25-15,0 4 28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22:32.4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12115 8131 299 0,'0'0'45'0,"0"0"-30"15,0 0-10 1,0 0 93-16,0 0-8 0,0 0-40 16,0 0-33-16,6 0 17 15,-6 0-5-15,0 0-24 16,0 0 3-16,0 5-8 16,-4-5 0-16,2 0-7 15,2 0 5-15,0 0 2 16,-4 0 0-16,-3 0 7 15,1 0-14-15,-6 0 7 16,8 0 0-16,-1 0-5 16,5 0 10-16,0 0-6 15,0 0 1-15,0 0-9 0,0 0 0 16,0 0 8 0,0 0-2-16,0 0-2 0,0 0-9 15,0 0 10-15,0 0-7 16,5 7-22-16,-1 9 23 15,0 8-1-15,-4 4 11 16,0 6-1-16,-6 0 6 16,-17-2-5-16,-1-7 0 15,-5-7-28-15,7-8 12 16,-1-9 0-16,8-1 16 16,1 0 9-16,1-16-9 15,2-10-7-15,6-8 3 16,5-2-29-16,0 6 4 15,5 6 1-15,8 12 17 16,3 7 9-16,0 5-14 16,1 0 7-16,3 0-2 0,-1 19-4 15,-2 11 14-15,-5 4 2 16,-6 7-1-16,-6-1 15 16,0-3-15-16,0-2 6 15,-20-7-6-15,-7-4-4 16,-2-9 1-16,0-10-13 15,2-5 6-15,7 0 4 16,4-25 6-16,6-10-5 16,5-9-12-16,5-6-12 15,0 2 18-15,5 5-18 16,10 15 25-16,3 10-2 0,0 10 6 16,2 4-1-1,-2 4-1-15,-1 0-14 0,-1 0 11 16,-3 12 2-16,-1 6 3 15,-8 5 19-15,-4-3-12 16,0 2 1-16,-6-4-8 16,-15-7-8-16,-1-2 4 15,0-9-5-15,4 0-2 16,7-2 4-16,6-20 7 16,5-11-7-16,0-4-20 15,5-7-2-15,15 5 28 16,0 7 1-16,0 11 0 15,-5 14 20-15,-4 7-20 16,1 0-8-16,-6 0 2 0,3 21 6 16,-7 6 8-16,-2 5 8 15,0 0 7-15,0 1-7 16,-6-5-15-16,-5-10 3 16,5-6-4-16,3-10-3 15,-2-2 3-15,3 0 48 16,0 0 5-16,2-14-25 15,0-13-25-15,0-1 1 16,0 0-4-16,2 7 4 16,5 7 0-16,-4 9 3 15,-3 5 1-15,0 0-8 16,0 0-13-16,0 14 4 16,0 15 8-16,0-2 2 0,-6 8-2 15,-2-9-15 1,3-12-150-16</inkml:trace>
  <inkml:trace contextRef="#ctx0" brushRef="#br0" timeOffset="16116.2076">8709 11047 172 0,'0'0'141'0,"0"0"-63"16,0 0-29-16,0 0 5 15,0 0 16-15,0 0 21 16,0 0-40-16,-23 0 3 15,23 0-1-15,0 0-23 16,0 0 16-16,0 0-37 16,0 0-6-16,5-20-6 15,28-14-41-15,16-11 6 16,14-3 23-16,6 2 7 16,-5 6 8-16,-6 10 0 15,-4 10 0-15,-11 8-9 16,-12 9 9-16,-7 3-5 15,-8 7-11-15,-8 27-19 0,-8 18 35 16,0 23-3-16,-31 19 3 16,-27 20 4-16,-13 8 1 15,-9 7-3-15,-7-1-2 16,3-6 9-16,-1-1 3 16,2-5-10-16,8-15-1 15,9-24-2-15,18-17-7 16,14-25 8-16,18-17 0 15,8-10 11-15,8-7-8 16,0-1 10-16,4-5 1 16,34-31-10-16,24-20 0 15,23-21-4-15,20-8 0 16,8-10-8-16,3-4-4 0,0 4-32 16,-6 6-54-1,-3-1-35-15,-4 0-76 0</inkml:trace>
  <inkml:trace contextRef="#ctx0" brushRef="#br0" timeOffset="16492.7131">9560 10922 107 0,'0'0'132'0,"0"0"-56"15,0 0-7-15,0 0 38 16,0 0-2-16,0 0-71 0,-71 8-34 15,103-6-30-15,22-2 30 16,25 0 6-16,14-28-6 16,5-11-16-16,-2-4 12 15,-15 5-3-15,-15 3 3 16,-16 14 4-16,-19 8 0 16,-13 10-4-16,-9 3-5 15,-5 3-1-15,-4 31 10 16,0 27 3-16,-9 26 23 15,-22 19-6-15,-7 20-16 16,0 8 7-16,3 13-5 16,3 5-6-16,10-7 0 15,7-13-3-15,5-28-1 16,10-25-25-16,0-23-26 16,0-24-60-16,5-20-8 0,4-12 4 15,-3-22 32-15</inkml:trace>
  <inkml:trace contextRef="#ctx0" brushRef="#br0" timeOffset="16685.2088">9544 11614 270 0,'0'0'152'0,"0"0"-76"15,0 0-70-15,0 0 1 16,183-117 36-16,-84 84-23 15,7 1-18-15,-6 10 2 0,-5 13-4 16,-15 9-8-16,-11 9-75 16,-12 23-67-16,-7 4-53 15</inkml:trace>
  <inkml:trace contextRef="#ctx0" brushRef="#br0" timeOffset="16992.2079">10738 11825 189 0,'0'0'138'16,"0"0"-122"-16,0 0 31 15,0 0-8-15,0 0-21 16,0 0 24-16,-92 62 16 0,72-62 14 16,5 0-4-16,1-18-25 15,7-4 13-15,7-11-51 16,0-5-1-16,11-8-8 15,22-5-13-15,8 0-8 16,3 7 15-16,1 15-21 16,-5 12 18-16,-6 13 4 15,-10 4-11-15,-4 18 10 16,-4 31-31-16,-10 12 7 16,-6 12-12-16,2 3-2 15,3-8-33-15,11-12-134 16</inkml:trace>
  <inkml:trace contextRef="#ctx0" brushRef="#br0" timeOffset="17679.0514">12908 10983 300 0,'0'0'134'0,"0"0"-61"15,0 0-27-15,0 0-33 0,0 0 6 16,23-112-10-16,17 77-8 16,11-3-2-16,5 4 0 15,0 8 1-15,-5 9-5 16,-8 4 7-16,-12 11-4 16,-10 2 2-16,-5 8-32 15,-13 32 27-15,-3 20-7 16,-21 23 12-16,-25 14 21 15,-14 14-16-15,-9 7 18 16,-7 6-4-16,-2 9-4 16,0-7 21-16,5-10-27 15,12-13-4-15,16-30 1 16,16-18-5-16,16-20-2 0,9-20 0 16,4-8-20-16,0-7 20 15,42-7 1-15,31-39 0 16,34-26 0-16,27-24-32 15,13-17-24-15,5-1-2 16,-3-2-49-16,-8 3-9 16,-8 6-45-16</inkml:trace>
  <inkml:trace contextRef="#ctx0" brushRef="#br0" timeOffset="18133.053">14384 10721 39 0,'0'0'109'0,"0"0"-3"16,0 0 9-16,0 0-44 0,0 0-14 15,0 0-22 1,-24 55-12-16,-55 37 30 0,-14 25-10 16,-1 13-14-16,10 1-1 15,17 2-25-15,16 6 6 16,22-13-9-16,21-14-9 16,8-25-22-16,41-33-54 15,17-26 7-15,13-23 63 16,6-5-11-16,0-32 13 15,-3-15 13-15,-11-11 11 16,-15-6 24-16,-19-1 7 16,-23 5-6-16,-6 6 17 15,-25 4-31-15,-31 6 2 16,-21 2-12-16,-16 0-6 16,-7 2 0-16,-10-3 2 0,4 3-6 15,9-2 1-15,13 0 5 16,24-1-8-16,21-1 9 15,29-5-8-15,10-8-2 16,33-5-18-16,34-4-40 16,17 6 48-16,14 8-13 15,3 9 24-15,-7 18-7 16,-7 15 11-16,-10 10-13 16,-7 26 9-16,-11 36-3 15,-5 22-3-15,-9 11-14 16,-9 2-125-16,-9-5-172 15</inkml:trace>
  <inkml:trace contextRef="#ctx0" brushRef="#br0" timeOffset="18468.5549">14810 11590 197 0,'0'0'126'0,"0"0"-56"15,-120 81-22-15,66-63 35 16,0-9-21-16,6-9-10 16,7 0-27-16,10-5 15 15,14-26 0-15,12-10-28 16,5-16 0-16,29-7-12 0,29-6-36 16,11 4 27-16,6 12-21 15,-5 13 26-15,-7 15 3 16,-13 16-4-16,-5 10 2 15,-9 0 1-15,-5 18 2 16,-8 18-8-16,-15 10 8 16,-8 11 0-16,0 3 0 15,-25 1-10-15,-10 4-1 16,-5-6-69-16,3-10-97 16,0-12-214-16</inkml:trace>
  <inkml:trace contextRef="#ctx0" brushRef="#br0" timeOffset="49673.2679">22779 10968 435 0,'0'0'85'0,"0"0"-85"16,0 0 7-16,0 0 14 15,0 0-4-15,0 0-11 16,0 0-4-16,0 0 8 16,9 0-8-16,-9 0-2 0,0 8-4 15,3 19 4-15,-3 13 20 16,0 7 17-16,0 8-9 16,0-3-25-16,0-2 16 15,0-4-19-15,0-2 1 16,0-3-3-16,2-1 2 15,-2-2-16-15,0 0-15 16,0 2-34-16,2-6-64 16,7-10-80-16</inkml:trace>
  <inkml:trace contextRef="#ctx0" brushRef="#br0" timeOffset="50035.2662">23212 11540 378 0,'0'0'0'16,"0"0"-1"-16,0 0 1 16,-132-2 26-16,110-14 32 15,8-2 1-15,8-4 23 16,6-2-64-16,0-2-10 15,0-1-8-15,13 1 0 16,14 1-4-16,6 1 4 0,6 1-1 16,0 5-7-16,-3 6 8 15,-7 4 0-15,-6 6-3 16,-13 0 3-16,-5 2-2 16,-3 0-2-16,0 0 4 15,-2 12 2-15,0 7-2 16,0 6 12-16,-2 4-12 15,-15 2-13-15,-8 2-70 16,0-13-103-16</inkml:trace>
  <inkml:trace contextRef="#ctx0" brushRef="#br0" timeOffset="51396.1126">20749 11281 120 0,'0'0'75'15,"0"0"-58"-15,0 0 69 16,0 0 12-16,0 0-27 16,0 0-10-16,0 0-41 15,123-64 10-15,-23 15 2 16,16-14-12-16,4-5-5 15,-2-5-15-15,-18 3 0 0,-22 10 0 16,-27 10 4 0,-22 13-4-16,-16 14 0 0,-10 7 10 15,-3 9-10-15,0 4 4 16,0 3-1-16,-5 0-6 16,-19 0-3-16,-7 20-8 15,-12 18 9-15,-3 16 2 16,-6 13 3-16,1 13 0 15,7 6 1-15,3 2-1 16,10-2 4-16,9-6-4 16,6-9 0-16,3-7 4 15,1-6 3-15,6-10-7 16,2-8 0-16,-1-14 4 16,5-8-4-16,0-10 0 0,0-5 0 15,0-3 5 1,0 0-5-16,0 0 0 0,0 0 0 15,0 0 18-15,0 0-17 16,0 0 9-16,0 0 2 16,0 0-7-16,0 0 2 15,0 0-7-15,0 0 0 16,0 0 0-16,0 0 0 16,0 0 0-16,0 0-3 15,0 0-1-15,0 0 2 16,0 0-20-16,0 0-34 15,0 2-46-15,0-2-133 16</inkml:trace>
  <inkml:trace contextRef="#ctx0" brushRef="#br0" timeOffset="56176.2404">21399 12573 145 0,'0'0'27'0,"0"0"-5"16,0 0 22-16,0 0 14 0,0 0-20 15,0 0-13-15,0 0 6 16,-4 0-13-16,4 0 14 16,0 0 6-16,0 0-16 15,0 0 18-15,0 0-9 16,0 0-10-16,0 0 16 15,0 0-22-15,0 0-1 16,0 0-14-16,0 0-8 16,0-2 7-16,4-8-12 15,19-4 3-15,10-4 6 0,5 0-3 16,4 1 7 0,1 2 0-16,1 0 4 0,-3 4-4 15,-6 4 0-15,-4 4 1 16,-8 3-9-16,-6 0 3 15,-5 0-7-15,-3 3 12 16,-5 15-15-16,-2 7 15 16,-2 4 0-16,0 5 1 15,-6 5 19-15,-17-1-19 16,-4 1 6-16,0-7-1 16,1-6 0-16,4-5-4 15,4-7-2-15,5-5-6 16,1-6 2-16,8-3 1 15,2 0 3-15,2 0-1 16,0 0 1-16,0 0-4 0,0 0-7 16,0 0-18-1,18-3 28-15,11-12-9 0,6 1 10 16,7-1 2 0,1 6 3-16,-7 1 6 0,-7 4-3 15,-5 4-7-15,-6 0 17 16,-4 0-15-16,-1 0 3 15,-5 16 5-15,-3 6-4 16,-5 10 25-16,0 4-4 16,0 7-1-16,-22 0 13 15,-9 4-30-15,-8-3-4 16,-1 0 7-16,-9 4-8 16,-2-4-3-16,4-4-2 15,1-10 4-15,10-6-11 0,5-8 4 16,9-3-6-16,5-6-5 15,9-5-15-15,4-2 13 16,4 0-19-16,0 0-59 16,0-17-103-16</inkml:trace>
  <inkml:trace contextRef="#ctx0" brushRef="#br0" timeOffset="56504.2401">22458 12677 301 0,'0'0'107'16,"0"0"-81"-16,0 0 67 15,0 0-20-15,0 0-30 16,0 0-9-16,3 3-26 15,-6 22 10-15,-19 13 19 16,-11 10-28-16,-3 7 6 16,-5-4-15-16,4-4-20 15,3-7-9-15,5-8-40 16,10-5 1-16,1-6-10 16,7-7 6-16,3-5 44 0,4-9-92 15,2 0 66 1,0-15-72-16</inkml:trace>
  <inkml:trace contextRef="#ctx0" brushRef="#br0" timeOffset="56679.7378">22199 12804 106 0,'0'0'86'15,"0"0"22"-15,0 0-20 16,0 0-26-16,0 0-28 16,0 0 0-16,68-53-28 15,-32 75 34-15,16 9 31 16,20 8-28-16,17 6 5 15,9-6-26-15,7-2-22 16,-2-11-11-16,-14-8-66 0,-22-17-92 16,-27-1-224-16</inkml:trace>
  <inkml:trace contextRef="#ctx0" brushRef="#br0" timeOffset="57697.517">23633 2740 216 0,'0'0'98'0,"0"0"7"16,0 0 15-16,0 0-58 15,0 0 31-15,0 0-46 16,-24-60-19-16,22 60-19 16,2 0-7-16,-6 7-3 15,2 37 1-15,-7 26 0 16,-5 29 15-16,-3 10-9 0,-2 14-6 16,4 11 1-1,-1 5 13-15,9-7-16 0,2-14 2 16,7-24-8-16,0-19 5 15,0-17-30-15,0-10 7 16,0-2 1-16,0-2-31 16,-5-4-7-16,-3-5-75 15,-1-16 30-15,7-19-100 16</inkml:trace>
  <inkml:trace contextRef="#ctx0" brushRef="#br0" timeOffset="58424.5267">23561 2857 111 0,'0'0'56'0,"0"0"-11"15,0 0 35-15,0 0 6 16,0 0-34-16,0 0 24 16,12-47-15-16,-10 46-15 15,1 1 6-15,-1-2-50 16,11-4 2-16,11-6-8 16,14-4-21-16,11-7 17 0,10-2-2 15,9-8 3-15,13-4 0 16,19-12-2-16,14-5-12 15,4-4-3-15,5-1-20 16,-7 4 31-16,-18 11-13 16,-21 13 16-16,-27 15 3 15,-21 12 7-15,-19 3 0 16,-7 1 0-16,-3 0-8 16,0 23 2-16,0 24 6 15,0 15 11-15,-18 15 24 16,-2 8-9-16,-3 12-13 15,4 5 27-15,1 10-36 16,7 6 14-16,1 5-11 16,6 3-5-16,4-1 16 15,0-7-17-15,0-12-1 0,16-18 3 16,-1-19 3-16,3-17-6 16,0-15 0-16,-4-6 5 15,1-11-5-15,-6-6 0 16,-2-6 0-16,-5-4 3 15,-2-4 4-15,0 0-6 16,0 0-1-16,0 0 3 16,0 4-3-16,-7 5 1 15,-24 5 8-15,-16-2 34 16,-20 5-39-16,-15-8 8 0,-27-2-12 16,-32-5 0-1,-15-2-6-15,5 0-9 0,30-14 15 16,41-4 20-16,35 1-9 15,19 5-11-15,11-1-32 16,9 3-22-16,6 1-22 16,14-2-127-16</inkml:trace>
  <inkml:trace contextRef="#ctx0" brushRef="#br0" timeOffset="59376.8985">23644 3125 28 0,'0'0'17'0,"0"0"28"15,0 0 38-15,0 0 16 16,0 0-26-16,0 0-30 16,-8 0 8-16,8 0-38 15,29 0-13-15,19 0 4 16,26 0-2-16,15-1 15 15,16-7-16-15,2 0 4 16,0 0 14-16,-7 0-15 16,-11 0 3-16,-6 4-7 0,-14 2 6 15,-9 0-10 1,-11 2 4-16,-7 0-14 0,-11 0 8 16,-8 0-33-16,-5 0-1 15,-11 0-34-15,-7 2-82 16,0 7-24-16</inkml:trace>
  <inkml:trace contextRef="#ctx0" brushRef="#br0" timeOffset="59872.3854">23860 2777 30 0,'0'0'134'16,"0"0"-131"-16,0 0-3 16,0 0 0-16,0 0 1 15,0 0 35-15,11 153 4 16,-11-81 10-16,0 13 4 15,0 12-32-15,0 15 3 16,-15 9-5-16,-1-4-19 16,7-12 7-16,5-19-8 15,4-19 0-15,0-13 0 16,0-12 0-16,0-9-1 0,4-6-3 16,7-8-33-1,1-6-16-15,1-11-38 0,1-2-23 16</inkml:trace>
  <inkml:trace contextRef="#ctx0" brushRef="#br0" timeOffset="60292.3818">24315 2520 279 0,'0'0'15'16,"0"0"-15"-16,0 0-33 15,0 0 33-15,-18 143 45 16,3-68-22-16,1 6-2 15,3 5 11-15,0 3-24 16,7 1 21-16,-3 2-11 16,2 7-7-16,1 3 7 15,0 2-16-15,-1 0-2 16,1-9 0-16,-1-13 8 16,5-10-6-16,0-10-2 15,0-12 0-15,0-9-6 0,0-12 2 16,0-8-12-16,0-10-8 15,0-4-38-15,0-5-12 16,0-2-36-16,3 0 10 16</inkml:trace>
  <inkml:trace contextRef="#ctx0" brushRef="#br0" timeOffset="60802.8831">23368 3671 145 0,'0'0'79'0,"0"0"-58"16,0 0-3-16,0 0-4 0,0 0-6 16,0 0-5-16,142-28 3 15,-70 24 15-15,11-2 16 16,8 2-24-16,16-1 6 15,11-6-1-15,6-1-12 16,-3 0 16-16,-14-2-19 16,-9 5-2-16,-11 2 12 15,-9 1-11-15,-16 4-2 16,-10 0 0-16,-17 2 6 16,-10 0-8-16,-10 0 2 15,-8 0 0-15,-7 0-3 16,0 0 8-16,0 0-7 15,0-3 2-15,0 3-30 16,0 0-8-16,0 0-36 16,0 0-105-16,-2 9 47 0</inkml:trace>
  <inkml:trace contextRef="#ctx0" brushRef="#br0" timeOffset="71062.8921">17888 8770 110 0,'0'0'53'0,"0"0"0"16,0 0 1-16,0 0 14 16,0 0-16-16,0 0-3 15,0 0-8-15,-2-31 14 16,2 31-9-16,0 0-28 16,0 0 13-16,0 0-20 15,0 0-9-15,0 0-1 16,0 0-1-16,0 0-1 0,0 0-4 15,0 8-14-15,6 15 19 16,26 9 0-16,11 6 2 16,13 5 11-16,4-5-9 15,6 0-2-15,10-5-2 16,6-6 4-16,12-3-2 16,6-2 1-16,5-4-2 15,2-4 9-15,-2-3-3 16,-3-4-7-16,1-3 0 15,-3-4 3-15,-6 0-1 16,-9 0-2-16,-10 0 1 16,-3 0-2-16,-7 0 6 15,-5 0-1-15,0-1-1 16,-6-3 2-16,-1-6 5 16,-2-2-7-16,1-5-3 0,-4-1 15 15,-9 0-12-15,-6 1 1 16,-11 1 19-16,0-2-18 15,-1-1 17-15,1-1-22 16,0 3 5-16,0 3-10 16,-3 2 9-16,-4 3-4 15,-1 3 0-15,-4 1 1 16,-5 5-4-16,-3 0 3 16,-2 0 0-16,0 0-5 15,0 0 9-15,0 0-4 16,0 0 0-16,0 0 8 15,0 0-9-15,0 0 1 16,0 0 0-16,0 0 14 16,0-3-13-16,0 3 5 0,0-2 6 15,0 2-7-15,0 0 1 16,0 0-6-16,0 0-2 16,0 0-5-16,0 0-8 15,0 0-8-15,0 0 4 16,0 0-20-16,0 0 24 15,0 0-24-15,0 0-7 16,0 0 4-16,0 0-39 16,0-2-11-16,8-5-58 15,0-5-57-15</inkml:trace>
  <inkml:trace contextRef="#ctx0" brushRef="#br0" timeOffset="74189.9514">22830 12337 20 0,'0'0'80'0,"0"0"-10"16,0 0 42-16,0 0-28 15,0 0-26-15,0 0 7 0,-20-9-28 16,11 9-8 0,3 0-1-16,2 0-16 0,1 0 5 15,1 0-3-15,2-2-6 16,0 1 8-16,0-2-15 15,0-3-2-15,5-5-3 16,21-10 0-16,12-5 2 16,8 0 2-16,4 3 0 15,-3 10-3-15,-3 3 3 16,-4 8 0-16,-1 2-2 16,-6 0-5-16,-2 7 3 15,-4 16-5-15,-8 5-24 16,-5 6 24-16,-11 4-4 15,-3 6 13-15,0 2-2 16,-17 0-8-16,-9 1 6 16,-6-7-3-16,7-8-13 0,2-8 11 15,7-8-15-15,9-6 8 16,3-7 16-16,2-3-7 16,2 0 4-16,0 0 3 15,0 0-28-15,23-7 28 16,8-7 7-16,8-4 4 15,3 1 20-15,1 3-10 16,-7 5 19-16,-5 3-16 16,-6 6-10-16,-6 0 9 15,2 0-21-15,-1 10 8 16,-5 9 8-16,-1 8-7 16,-3 7 12-16,-9 7-14 15,-2 3-6-15,0 5 8 0,-25-1-10 16,-6 1-1-16,-2-6 0 15,-1-5-12-15,8-6-1 16,6-11-32-16,4-7-54 16,7-8-11-16,5-6-13 15,4 0 0-15</inkml:trace>
  <inkml:trace contextRef="#ctx0" brushRef="#br0" timeOffset="74478.9533">24110 12366 200 0,'0'0'163'0,"0"0"-148"15,0 0-4-15,0 0 45 16,0 0 5-16,-27 109-29 15,12-55 2-15,-3 6-20 16,3 6-8-16,-2 2-8 16,4 0 2-16,0-8-11 15,2-3-27-15,2-15-47 16,5-12-22-16,4-13 8 16,-3-8-7-16,1-9-13 0</inkml:trace>
  <inkml:trace contextRef="#ctx0" brushRef="#br0" timeOffset="74724.9601">23889 12525 225 0,'0'0'163'0,"0"0"-97"15,0 0 8-15,0 0-2 0,0 0-62 16,0 0-10-1,-2-10-4-15,33 17 4 0,9 9 23 16,3 3-17-16,1 3-5 16,-4 4 6-16,1 0-7 15,-8 0-3-15,1 0-50 16,-5-6-104-16,0-6 12 16,-3-8-121-16</inkml:trace>
  <inkml:trace contextRef="#ctx0" brushRef="#br0" timeOffset="75390.4512">24415 12117 79 0,'0'0'306'0,"0"0"-246"16,0 0-53-16,0 0 2 15,-17-102-1-15,42 75-2 16,8-2 4-16,9 0 9 16,5 4 4-16,4 3-2 15,-2 6-18-15,-3 6 15 16,-5 6-9-16,-7 4-1 0,-5 0 2 15,-5 19-10-15,-6 14 5 16,-7 9 20-16,-11 4-15 16,0 8 9-1,-11 0-11-15,-18 3-1 0,-3-3-10 16,6-4 3-16,2-7-5 16,6-11 5-16,7-15-26 15,3-7 13-15,8-8 9 16,0-2-21-16,0 0 4 15,5 0-17-15,21-18 38 16,15-4 36-16,6 1-25 16,2 2 10-16,-1 5-2 15,2 4-10-15,-5 6 3 16,-5 4-2-16,-7 0-6 0,-8 0 17 16,-6 18-15-16,-1 6-6 15,-7 10 24-15,-3 6 4 16,-8 10 22-16,0 5-39 15,0-1 1-15,-19-4 8 16,-5-4-16-16,-7-7-4 16,-5-7 0-16,-6-6-1 15,-1-6-6-15,3-8 5 16,5-5-9-16,2 0 6 16,3-6-11-16,8 3 10 15,4-4-18-15,5 0-23 16,4 0-24-16,4 0-90 15,3-12-111-15</inkml:trace>
  <inkml:trace contextRef="#ctx0" brushRef="#br0" timeOffset="77550.3202">24190 13159 176 0,'0'0'60'0,"0"0"-55"0,0 0-5 16,141-5 57-16,-61 1 7 15,20-4 15-15,20-1-16 16,19-6-1-16,12-5 18 16,8 0-49-16,-6-3 9 15,-8 0-6-15,-13 0-32 16,-18 4 22-16,-23-3-15 15,-20 4-4-15,-17-2 16 16,-7 2-6-16,-9-1 6 16,-7 4-1-16,-9 2-18 15,-9 3 6-15,-3 6-8 16,-8 3 0-16,0 1 11 16,-2 0-7-16,0 0-1 0,0 0-3 15,0 0-1-15,0 0 1 16,0 0-23-16,0 0-16 15,0-4-5-15,0-3-49 16,0 0-76-16,0-4 3 16,0 1-27-16</inkml:trace>
  <inkml:trace contextRef="#ctx0" brushRef="#br0" timeOffset="82397.4163">25524 12216 417 0,'0'0'125'0,"0"0"-125"0,0 0 3 16,0 0 14-1,0 0 6-15,0 0 21 0,171 0 9 16,-73-25-43-16,7-3 18 16,4-4-28-16,-15 2-3 15,-19 4 3-15,-21 8-48 16,-29 4-29-16,-25 2-20 15,-7 4-41-15</inkml:trace>
  <inkml:trace contextRef="#ctx0" brushRef="#br0" timeOffset="82576.8293">25686 12015 253 0,'0'0'200'16,"0"0"-132"-16,0 0 21 15,0 0-25-15,0 0-23 0,114-71-41 16,-29 34 1-16,10-1-4 16,-1 0-16-1,-7 5-63-15,-7 2-88 0,-10-1-62 16</inkml:trace>
  <inkml:trace contextRef="#ctx0" brushRef="#br0" timeOffset="82904.8346">26664 11490 353 0,'0'0'148'0,"0"0"-88"15,0 0 32-15,0 0-8 16,0 0-52-16,0 0-29 16,56-42-6-16,-2 28-5 15,8 2 8-15,5 4 0 16,-3 4 2-16,-10 4-4 15,-11 0 1-15,-15 2-15 16,-7 22 16-16,-13 14-16 16,-2 20 16-16,-6 20 16 15,-3 19-15-15,-26 7 22 16,-11 3-6-16,-11-8-14 16,-7-6 6-16,-12-7-9 15,-10-10-2-15,-7-14 1 16,7-13-39-16,22-20 14 15,24-17-46-15,30-12-132 0,4-34-248 16</inkml:trace>
  <inkml:trace contextRef="#ctx0" brushRef="#br0" timeOffset="83338.8329">27607 11165 454 0,'0'0'135'15,"0"0"-60"-15,0 0 22 16,0 0-65-16,0 0-32 16,0 0-48-16,132-126-9 0,-42 81 39 15,7 1-25-15,-1 4 4 16,-13 10 12-16,-19 8 20 15,-20 10 0-15,-19 10 7 16,-9 2-8-16,-14 7-24 16,-2 32 5-16,-11 24 27 15,-31 25 25-15,-21 26-19 16,-17 27 54-16,-14 25-33 16,-1 10-19-16,5-2 10 15,15-10-15-15,19-30 1 16,23-28-4-16,17-24 2 0,11-29-9 15,5-21-3 1,0-15-1-16,0-8 5 0,0-8-14 16,7-1 20-16,9-4 1 15,9-24-1-15,6-13-48 16,-4-12-65-16,-8-9-130 16</inkml:trace>
  <inkml:trace contextRef="#ctx0" brushRef="#br0" timeOffset="83558.8343">27621 11682 462 0,'0'0'93'0,"0"0"-82"0,0 0-2 16,183-64 23-16,-61 35 23 15,14-5-17-15,3-1-24 16,-17 5-2-16,-18 4-12 15,-21 6-6-15,-20 3 3 16,-20 6-41-16,-17 7-13 16,-11-3-62-16,-12 3-177 15</inkml:trace>
  <inkml:trace contextRef="#ctx0" brushRef="#br0" timeOffset="85168.8657">26736 11517 20 0,'0'0'6'15,"0"0"-4"-15,0 0 21 16,148-91 16-16,-109 70 0 15,-3 6 12-15,-3 1-18 16,-4 2-8-16,-4 6 6 16,-3 2-7-16,-4 4-16 15,-4 0 22-15,-1 0-30 16,3 6 13-16,-1 13 9 16,1 9 6-16,-3 13 6 15,-7 11-27-15,-6 8 1 16,0 13 12-16,-4 4-8 0,-23 4 7 15,-11 5-8 1,-15 2-10-16,-12 1 11 0,-6-2-9 16,-3-6 5-16,7-10-2 15,7-18-2-15,12-9-2 16,7-12-2-16,10-8 4 16,6-3 2-16,6-8-6 15,3-1 0-15,7-5 2 16,2-3 4-16,5-4-6 15,2 0 0-15,0 0 0 16,0 0 8-16,0 0-8 16,0 0 0-16,0 0 12 0,0 0-12 15,0 0 4 1,7 0-2-16,6 0 0 0,5 0 14 16,5-2-16-16,6-5 9 15,10 0 10-15,13-5-19 16,10-3 18-16,11-2-10 15,12-4-1-15,2-1 10 16,0 2-14-16,-9 0-2 16,-20 6-1-16,-13 5 6 15,-14 4-6-15,-13 1 0 16,-5 4-2-16,-8-2-6 16,-3 2-1-16,-2 0-12 15,0 0 19-15,0 0-16 16,0 0 0-16,0 0-10 15,0 0-16-15,0 0 2 0,0 0-34 16,0 0-48-16,0 0-125 16</inkml:trace>
  <inkml:trace contextRef="#ctx0" brushRef="#br0" timeOffset="85890.3726">29315 11209 244 0,'0'0'261'16,"0"0"-180"-16,0 0-21 15,0 0 31-15,0 0-43 16,0 0-16-16,-35 37-25 16,-12 38-1-16,-7 27 46 15,-2 21-36-15,12-2-11 16,6-3-10-16,5-12-3 16,2-18-23-16,6-13 10 15,5-19-28-15,5-16-12 16,5-14-33-16,1-11-25 15,-1-10-70-15</inkml:trace>
  <inkml:trace contextRef="#ctx0" brushRef="#br0" timeOffset="86197.3643">28816 11416 111 0,'0'0'208'16,"0"0"-131"-16,0 0 14 15,42-105 8-15,-33 95-4 16,-5 6-35-16,3 4-19 16,5 0-11-16,11 8-30 15,16 22 0-15,9 16 33 0,8 15-32 16,2 14 14-16,3 9-14 16,-5 1 10-16,-3 2-7 15,-9-9-4-15,-6-11 0 16,-7-12-7-16,-4-6 5 15,-4-14-11-15,-3-3-1 16,-5-7-33-16,-1-8 6 16,-1-5-32-16,3-5-60 15,3-7-14-15,2-9-94 16</inkml:trace>
  <inkml:trace contextRef="#ctx0" brushRef="#br0" timeOffset="86902.3608">29953 11231 350 0,'0'0'231'0,"0"0"-171"16,0 0-36-16,0 0-24 15,0 0-12-15,0 0 9 16,0 20 6-16,0 1-3 15,0-6 13-15,0-1-10 16,-8-4 9-16,2-3-12 16,0-6 4-16,1 1 13 0,1-2-3 15,-6 0 25 1,2-2-8-16,-3-12-20 0,2-2 19 16,2 0-7-16,3 3-10 15,1 0 4-15,1 5-9 16,2 4-8-16,-2 0 1 15,2-1 9-15,-2 0-10 16,0-2 0-16,0-7 1 16,-3-6-11-16,2-5 10 15,3-5 0-15,0-6-7 16,0-6 15-16,0-8-19 16,0-7 10-16,0-3 1 15,0-2-1-15,3-4 2 16,-3-2-1-16,0-2 0 15,0-2 10-15,0 11-10 0,0 19 1 16,0 21 5-16,0 16 19 16,0 5-25-16,0 0-10 15,0 22-9-15,0 26-11 16,7 24 30-16,6 21 0 16,-2 13 1-16,-4 12 10 15,2 7-8-15,-3 3 6 16,-2-4-9-16,2 0 12 15,-6 0-13-15,0-6 1 16,0-8 0-16,0-19-5 16,0-20 5-16,0-17 0 15,0-16-1-15,0-14-13 16,0-10 14-16,0-9-21 16,0-4-14-16,0-1 30 0,0 0-17 15,0 0 10-15,8-6-7 16,5-20-42-16,10-8-52 15,8-5-62-15,2-7-207 16</inkml:trace>
  <inkml:trace contextRef="#ctx0" brushRef="#br0" timeOffset="87269.3655">30431 11797 333 0,'0'0'47'0,"0"0"-26"16,0 0 31-16,0 0-13 16,0 0-4-16,0 0 17 15,-104-49 29-15,89 13 6 16,5-8-49-16,8-9 6 16,2 0-30-16,0 1-12 15,23 4 5-15,4 12-4 16,4 8-6-16,-2 9 2 15,-2 9-4-15,-4 6-6 16,0 4 11-16,0 0-10 16,-3 14 6-16,-3 12-8 15,-3 13 11-15,-7 7-2 16,-7 4 3-16,0 2 8 0,0 0-8 16,-9-6 0-16,-5-6-2 15,-3-3 0-15,-6-7-22 16,-1-4-43-16,-1-10-124 15,0-12-229-15</inkml:trace>
  <inkml:trace contextRef="#ctx0" brushRef="#br0" timeOffset="102103.5737">23669 14636 406 0,'0'0'116'16,"0"0"-56"-16,0 0 2 15,0 0 20-15,0 0-43 16,0 0 6-16,0 0-8 16,0 0-31-16,-23-26 20 15,23 26-26-15,0-10 6 0,0-10-14 16,23-8-39-16,23-16-3 16,17-6 16-16,15 1-2 15,5 9 30-15,-6 8-4 16,-3 11-3-16,-13 4 9 15,-13 11-8-15,-12 6 11 16,-10 0 1-16,-7 28-40 16,-15 20 28-16,-4 22 6 15,-18 20 6-15,-31 14 2 16,-11 15 7-16,-12 6-9 16,-3-3 0-16,4-9 3 15,8-21-9-15,12-12 0 0,6-2-30 16,5 1 3-16,7-18 33 15,8-16 16-15,12-22 12 16,13-23-10-16,0 0-18 16,27-18 13-16,23-14-6 15,22-8 7-15,12-4-11 16,17-9-3-16,18-5 0 16,12-13-96-16,4-11-89 15</inkml:trace>
  <inkml:trace contextRef="#ctx0" brushRef="#br0" timeOffset="102522.0776">24915 14379 212 0,'0'0'182'0,"0"0"-72"16,0 0-59-16,0 0 20 15,0 0-28-15,0 0-43 16,9-74 0-16,57 44-2 16,15-4 6-16,-4 0 2 15,0-2-2-15,-13 2-4 16,-6 4 10-16,-10 6-1 16,-17 7 1-16,-14 12-10 15,-13 5-7-15,-4 0 0 16,0 35-13-16,-27 32 20 0,-25 33 16 15,-23 28-10 1,-6 22 11-16,0 17-17 0,14 8 6 16,12-1-7-16,19-13 6 15,18-37-5-15,18-34 0 16,0-34-7-16,14-28-3 16,9-10-13-16,4-18-43 15,2 0 32-15,0-34 21 16,0-12-15-16,-6-13-38 15,-6-4-63-15,-11-2-92 16</inkml:trace>
  <inkml:trace contextRef="#ctx0" brushRef="#br0" timeOffset="102692.0724">24872 14897 266 0,'0'0'137'0,"0"0"-25"16,0 0-5-16,0 0-85 15,0 0-6-15,0 0 3 16,197-81-9-16,-81 60-10 16,6 2-3-16,-3 5-82 15,-17 9-115-15</inkml:trace>
  <inkml:trace contextRef="#ctx0" brushRef="#br0" timeOffset="103012.5766">25985 15101 315 0,'0'0'166'0,"0"0"-91"16,0 0-18-16,-114-18-54 16,80 6 14-16,3-4-15 15,11-5 11-15,9 0 30 16,9-7-42-16,2-2 20 15,0-2-21-15,23-3-7 16,10 8-3-16,5 5 8 16,7 4 2-16,1 8-7 15,-3 6 8-15,-5 4-5 16,-9 0 4-16,-10 18-3 0,-5 12-6 16,-10 10 9-16,-4 6 0 15,0 7 0-15,-16-4-42 16,3-14-101-16,13-12-184 15</inkml:trace>
  <inkml:trace contextRef="#ctx0" brushRef="#br0" timeOffset="103312.5716">26718 14909 294 0,'0'0'212'16,"0"0"-154"-16,0 0-27 16,125-26 40-16,-43 8-19 15,8-4-42-15,-5 4 14 16,-14 0-14-16,-9 1-9 15,-13 7 3-15,-11 5-4 16,-9 0-30-16,-16 1-38 16,-11-5-60-16,-2-4-16 15,-17-1-234-15</inkml:trace>
  <inkml:trace contextRef="#ctx0" brushRef="#br0" timeOffset="103508.5742">27064 14552 170 0,'0'0'217'15,"0"0"-72"-15,0 0-34 16,0 0-15-16,0 0-60 16,0 0-36-16,-7-11-1 15,11 54-12-15,12 18 9 16,-1 20 4-16,-5 5 0 16,-8 3-1-16,0-8-46 15,0-12-21-15,7-19-69 0,7-26-55 16,3-17-54-16</inkml:trace>
  <inkml:trace contextRef="#ctx0" brushRef="#br0" timeOffset="103782.5738">27702 13953 263 0,'0'0'141'0,"0"0"-65"15,0 0-22-15,0 0-54 16,0 0 14-16,0 0-14 16,39 104 60-16,-23-27-3 15,-2 15-4-15,-6 14-25 16,-1 6-10-16,-5 5 0 0,5 2-12 16,0-6-8-16,8-15 2 15,5-18-22-15,5-20 5 16,2-20-36-16,2-10 1 15,4-18-42-15,3-12-72 16,8 0-46-16</inkml:trace>
  <inkml:trace contextRef="#ctx0" brushRef="#br0" timeOffset="104082.0712">28466 14915 276 0,'0'0'193'0,"0"0"-86"16,0 0-3-16,0 0-76 16,0 0 3-16,0 0-21 15,-70-36 12-15,64 22 4 16,1-8-20-16,5-9 12 16,0-5-18-16,11-3-9 15,16-2-2-15,4 9 11 16,-2 10-6-16,-4 13 0 15,0 9-16-15,-3 0 15 0,0 3 0 16,-4 23-20 0,-7 8 24-16,-6 7-27 15,-5 10 4-15,0 4-14 0,-3-3-108 16,-8-11-102-16</inkml:trace>
  <inkml:trace contextRef="#ctx0" brushRef="#br0" timeOffset="104400.6018">29233 14851 506 0,'0'0'132'16,"0"0"-93"-16,0 0 28 15,0 0-34-15,114-35 8 16,-35 21-4-16,8-4-33 16,-6 4 8-16,-19 1-12 15,-10 5-17-15,-17-2 1 16,-15 5-35-16,-11-3-19 15,-9-1-41-15,-9-5-91 16</inkml:trace>
  <inkml:trace contextRef="#ctx0" brushRef="#br0" timeOffset="104549.6014">29289 14516 325 0,'0'0'203'0,"0"0"-170"16,0 0-18-16,147-45-5 15,-68 40-2-15,9 1-13 16,-1 1 5-16,6-2-62 16,3-13-129-16</inkml:trace>
  <inkml:trace contextRef="#ctx0" brushRef="#br0" timeOffset="104977.0985">30374 13735 369 0,'0'0'115'15,"0"0"-85"-15,0 0-19 16,0 0-19-16,0 0 8 16,145-85-4-16,-96 81-3 15,7 1 8-15,-2 3-1 16,-6 0 0-16,-3 0 2 15,-14 0-6-15,-4 12 4 0,-14 13-11 16,-6 11 5 0,-7 15-2-16,-7 19 8 0,-31 15 1 15,-17 14 6-15,-20 13 3 16,-9 13-4-16,-5 0 1 16,15-8-6-16,19-13-1 15,23-17 0-15,23-6-5 16,9-2 9-16,0-14-4 15,17-8 15-15,4-17-3 16,10-16 6-16,8-12-9 16,11-10 34-16,13-2 25 15,11-17-58-15,7-23-10 16,-2-18-1-16,6-23-65 16,4-22-77-16,9-16-157 15</inkml:trace>
  <inkml:trace contextRef="#ctx0" brushRef="#br0" timeOffset="105414.5938">31897 13522 485 0,'0'0'118'0,"0"0"-59"16,0 0-59-16,0 0 0 15,0 0 3-15,-135 146 31 16,40-35 51-16,-5 19-44 15,572 326-206 110,-472-556 74-109,0 12-11-16,-31 12-17 16,-22 5-3-16,-10 12 82 15,-11 2-22-15,-11 1 18 16,6 0 42-16,5-4-1 16,21-2 3-16,16-1 6 0,22 1-1 15,13 0-5 1,2 6-2-16,7 3-14 0,19 6 5 15,10-3-1-15,9 7-33 16,-5 7 45-16</inkml:trace>
  <inkml:trace contextRef="#ctx0" brushRef="#br0" timeOffset="107106.5039">31963 13450 393 0,'0'0'59'0,"0"0"-59"16,0 0-11-16,0 0 11 15,-138 167 24-15,78-58-4 16,-9 13 8-16,-4 14 3 15,-2 5-23-15,0-1 21 16,8-8-29-16,7-7 1 16,11-19-7-16,18-22-6 0,15-17-11 15,16-21-3-15,0-13-4 16,26-8 30-16,22-9 2 16,14-16 26-16,13 0 22 15,6-20-36-15,-3-13 9 16,-9-6 19-16,-11 7 1 15,-9 1 0-15,-15 9-21 16,-8 8-21-16,-8-3 11 16,-5 6-5-16,-5-1-7 15,-8-11 0-15,0-8-5 16,-14-13 3-16,-28-10-23 16,-16-4-16-16,-11-5 37 15,-7-4 0-15,2 0 4 16,8-1 0-16,8 0 9 0,8 4-6 15,8-3 25-15,9 5-2 16,6 4-1-16,7 9-19 16,9-2 3-16,6 9 10 15,5-3-19-15,0 4-3 16,18-1-3-16,13-3 2 16,11 6-4-16,10 0-20 15,1 3 10-15,7 6 12 16,-1 6-12-16,-1 8 14 15,-3 8 4-15,-2 8-3 16,-3 0-6-16,-6 0-5 16,-10 16-8-16,-6 14 5 0,-3 7-17 15,-5 9 24-15,-5 1-22 16,1 3-26-16,3 3-10 16,-6-3-59-16,5-11-108 15</inkml:trace>
  <inkml:trace contextRef="#ctx0" brushRef="#br0" timeOffset="107544.0105">32369 14624 73 0,'0'0'80'0,"0"0"-17"15,0 0-5-15,-136 9-44 16,96-9 6-16,4 0 4 16,7-17 13-16,7-7 34 15,8-6 0-15,12-15 0 16,2-10-59-16,7-7-10 15,26-1 1-15,8 5-3 16,9 5 0-16,9 7-1 0,6 8 2 16,0 11-2-1,-7 8 1-15,-8 10 0 0,-7 9 5 16,-3 0-5-16,-7 18-5 16,-6 18 2-16,-12 6-10 15,-15 10 11-15,0 6-3 16,-19 4 4-16,-19 1-5 15,-7-3-10-15,-4-4-57 16,0-12-62-16,4-12-119 16</inkml:trace>
  <inkml:trace contextRef="#ctx0" brushRef="#br0" timeOffset="108156.7003">30017 15512 73 0,'0'0'77'0,"0"0"-15"16,0 0 22-16,0 0 4 16,136 4-14-16,-66-4-13 15,16 0-15-15,19 0 11 0,22 0-13 16,20 0-17-16,23 0-17 15,17 0-9-15,3 0-2 16,1 0-2-16,-15-16-28 16,-20-2 28-16,-22-2-12 15,-25 2 13-15,-22 0-3 16,-27 7 10-16,-24-2-1 16,-20 11 1-16,-12-3-1 15,-4 5 35-15,0 0-30 16,0 0-9-16,0 0-10 15,0 0-70-15,-27 0-88 16,-15 14-104-16</inkml:trace>
  <inkml:trace contextRef="#ctx0" brushRef="#br0" timeOffset="109049.2027">31121 15543 53 0,'0'0'37'0,"0"0"-14"16,0 0-12-16,0 0 65 0,0 0-18 15,6 134-20 1,1-80-9-16,-2 5-27 0,-5 2 3 15,0 15 3-15,0-8 3 16,-12-1 1-16,1-17-9 16,7-20 0-16,0-7 18 15,1-9-14-15,1-2 0 16,-3-7-5-16,-1 3 0 16,-12-1 26-16,-13 0 20 15,-16 5-10-15,-16-2-11 16,-8-1-27-16,-16-4 13 15,-14 3-9-15,-9 0 1 16,-15-2-2-16,-2-1 13 16,-18-2 14-16,-16 1 10 0,-15 1-36 15,-18 0 21-15,-10-5 2 16,-4 0-25-16,-10 0 9 16,3 0-11-16,13 0 0 15,19-5 7-15,31-4 3 16,28-5 38-16,23 2-45 15,19-2 5-15,16 0-4 16,24 2-3-16,22 2 1 16,13 6 11-16,7-6-13 15,0-2-15-15,27-5-43 16,13-6-17-16,12 5 60 16,8-4-6-16,7 4 21 15,7-4-10-15,-3 0 3 0,-2 4-4 16,-11-1-1-1,-15 6 5-15,-17 9 6 0,-17-2 1 16,-7 4 0-16,-2 2 19 16,0 0-4-16,0-2 7 15,-16 2-11-15,-22 0-11 16,-20 0-14-16,-13 14 5 16,-11 18 9-16,-8 12-6 15,6 0 12-15,4 6-6 16,6-6 0-16,11-8 6 15,15-6-1-15,12-2 7 16,14-10-12-16,10-2 0 0,10-2-2 16,2-4-5-1,4-1-3-15,37-4 10 0,19-5 1 16,11 0 10-16,8 0-1 16,-6 0 5-16,-6 0-13 15,-7 0-2-15,-11 0 0 16,-11 0-16-16,-5 17 7 15,-8 0-48-15,-3 6-27 16,-1 9 16-16,-4 4-92 16,-10 0-103-16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29:29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8765 5905 173 0,'0'0'15'16,"0"0"-15"-16,0 0-6 15,0 0 6-15,0 0 17 16,0 0-15-16,0 0 17 16,6 0-7-16,-1 0 3 15,-3 0 8-15,4 2-19 16,4 8 2-16,5 7 6 15,7 4-5-15,3 3 13 16,9 3 4-16,-1 3-8 0,11 4 16 16,8 4-13-16,12 6 7 15,19 4-2-15,21 6-9 16,30 4 2-16,33 4-12 16,34-1-3-16,28-1 10 15,20-9-10-15,11-2 5 16,5-8 0-16,9-4-3 15,7-8 30-15,9-7-10 16,9-4 1-16,-3-8 1 16,-4-6-25-16,7-4 4 15,9 0-5-15,13-28 5 16,6-9-11-16,-8-4 6 16,-11 4 0-16,-5 2-3 15,-4-2 11-15,-3 1-8 0,-4 2 0 16,-18-2 1-16,-17 4-6 15,-26-1 5-15,-12 4 0 16,-16-3-6-16,-16 1 10 16,-9-3-4-16,-17 0 0 15,-19 0 2-15,-17 3 5 16,-22 6-7-16,-30 2 0 16,-21 8 6-16,-25 7-5 15,-16 4 25-15,-7 1 26 16,-4 3-25-16,0 0 2 15,0 0-29-15,0 0 0 16,2 0-6-16,0-1 6 16,3 1 0-16,-2 0 0 0,-3 0 5 15,0 0-5-15,0 0 0 16,0 0 0-16,0 0-5 16,0 0 11-16,0 0-6 15,0 0 0-15,0 0 5 16,0 0-12-16,0 0 7 15,0 0-13-15,0 0-9 16,0 0-35-16,2 0-6 16,6 0-35-16,5 0-84 15,-3-9-41-15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25:53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10994 1802 37 0,'0'0'45'16,"0"0"-45"-16,0 0 0 15,0 0 24-15,0 0 34 16,0 0-19-16,0 0-26 16,2-6 22-16,-2 6 10 0,0 0-8 15,0 0-7-15,0 0-18 16,0 0 9-16,0 0-4 16,0 0-9-16,0 0 7 15,0 0-11-15,0 0-1 16,0 0 2-16,0 20-1 15,-23 20-4-15,-10 21 4 16,-9 21-2-16,-10 14 6 16,-4 10-8-16,-6 5 3 15,-7 3 1-15,-4 1 2 16,3-8 6-16,4-5 8 16,10-15-19-16,9-17 7 15,12-14-8-15,4-10 0 0,10-13-2 16,5-8 4-16,8-8-3 15,3-5 1-15,3-7-12 16,2-2 11-16,0-3-7 16,0 0-2-16,0 0 6 15,0 0-17-15,0-8-9 16,15-22 5-16,17-11 25 16,6-10 2-16,2-7-2 15,2-4-2-15,3 4 0 16,-1 0 4-16,-1 9-1 15,-10 11-1-15,-8 8 1 16,-8 6 5-16,-3 5-2 16,-5 4 9-16,-5 4 9 15,-2 5-3-15,-2 4 27 0,0 2-4 16,0 0-8-16,0 0 1 16,0 0-25-16,0 0-8 15,0 0-2-15,0 0 1 16,0 0-2-16,0 0-5 15,0 0-8-15,0 0 14 16,0 11-14-16,0 5 14 16,0 1-3-16,-2 0 5 15,-2-3-2-15,-3-4 0 16,5-7 4-16,0 1-1 16,2-4-2-16,0 0 0 0,0 0 9 15,0 0-9 1,0 0 11-16,0 0-9 0,0 0-2 15,0 0 0-15,0 0 2 16,0 0-3-16,0 0 0 16,0 0 3-16,0 0-3 15,0 0 0-15,0 0-1 16,0 0-4-16,0 0 5 16,0 0-2-16,0 0-1 15,0 0-6-15,0 0-16 16,0 0-118-16,0 0-156 15</inkml:trace>
  <inkml:trace contextRef="#ctx0" brushRef="#br0" timeOffset="583.9942">10242 2539 128 0,'0'0'149'0,"0"0"-64"16,0 0-49-16,0 0 48 15,0 0-11-15,0 0-46 16,10-5-15-16,-10 5-12 15,0 26-6-15,0 24 6 16,-5 20 6-16,-13 13 20 0,0 3-17 16,1-1-9-16,3-12 5 15,3-8-3-15,7-17-2 16,4-12 0-16,0-14-2 16,0-8-1-16,0-4 3 15,15-7-18-15,12-3 5 16,10-3-5-16,17-28 10 15,10-2 1-15,2-5 14 16,1 0-8-16,-5 1 1 16,0 6 0-16,3-1-1 15,-5 5-4-15,0 1-23 16,-10 5-37-16,-10 1-41 16,-20 6-45-16</inkml:trace>
  <inkml:trace contextRef="#ctx0" brushRef="#br0" timeOffset="27239.387">11847 1810 1 0,'0'0'19'0,"0"0"0"15,0 0 5-15,0 0-9 16,0 0-12-16,0 0 10 16,0 0 3-16,0 0-14 15,-8-1 15-15,8 1-4 16,0 0 13-16,0 0 13 16,0 0 1-16,0 0-2 15,0 0-3-15,0 0-21 16,0 0 14-16,0 0-14 15,0 0-5-15,0 0 8 16,0 0-16-16,0 0-1 16,0 0 0-16,0 0-5 0,0 0 2 15,0 0-2-15,0 0 0 16,0 0 3-16,6 0 2 16,12 0 0-16,5 7 4 15,1 5-1-15,5 0 2 16,2 3-5-16,2 1 1 15,1 2 3-15,2 2-1 16,-1-2-3-16,1-1 0 16,-3 0 5-16,1-2-3 15,1 2 2-15,6-1-4 16,1 2 14-16,7-2-13 16,2 1 5-16,0-2 0 15,3 2-2-15,-2-2-4 0,-4-1 0 16,4 3 0-1,-3 0 11-15,0 1-8 0,0 0-2 16,2-1-1 0,-2-8 3-16,7 1-4 0,6 1 1 15,5-2 0-15,11 0 1 16,-2 1 1-16,0-3-2 16,-5 2 0-16,-9-3 3 15,-1 2-6-15,-1-4 3 16,0-2 0-16,4-2 6 15,3 0-5-15,-1 0 15 16,-2 0-11-16,-1 0-3 0,1 0 8 16,1 0-6-1,-3 0-4-15,-2 0 0 0,-4 0 4 16,-2 0 3-16,-6-2 8 16,-1-2-3-16,4-7 20 15,7-1-23-15,4-7-2 16,13-5 4-16,2-3-4 15,6-3-5-15,4 5-2 16,0-2 1-16,-2 3-1 16,-10 7 0-16,-10 0 0 15,-7 0 1-15,-5 5 3 16,-1-3 4-16,1 3-3 16,3-2-1-16,2-3 11 0,6 0-3 15,1-3-10 1,5-2 22-16,1 1-23 0,0-1 3 15,-2 4-4-15,-4 0 2 16,-7 3-8-16,-10 2 6 16,-7 5 0-16,-10 2-4 15,-4 2 10-15,-1 1-6 16,1-2 0-16,0-1 2 16,2 1 0-16,-2-2 0 15,0-1-2-15,-3 1 4 16,-2-1 3-16,-4-2-3 15,-2 3 5-15,-3 0-9 16,0 0 19-16,-3 3-18 16,-2-2 7-16,-1 4 15 0,-3-2-20 15,1 2 15 1,-2 0-7-16,-3 2-11 0,0 0 22 16,0 0-17-16,0 0 0 15,0 0-2-15,0-2 6 16,0 2-8-16,0 0-1 15,0 0 4-15,0 0 1 16,0 0-2-16,0 0-3 16,0 0 7-16,0 0-2 15,0 0 1-15,0 0-6 16,0 0 1-16,0 0-8 16,0 0-6-16,0 0-46 15,2 0-59-15,4-5-155 0,1-6-98 16</inkml:trace>
  <inkml:trace contextRef="#ctx0" brushRef="#br0" timeOffset="32307.0184">3102 3505 28 0,'0'0'50'0,"0"0"0"15,0 0-11-15,0 0-18 16,0 0-11-16,0 0-10 16,0 0-19-16,0 0-36 15,-6 6-69-15</inkml:trace>
  <inkml:trace contextRef="#ctx0" brushRef="#br0" timeOffset="34154.2749">9266 16455 210 0,'0'0'170'0,"0"0"-170"15,0 0-14-15,0 0 14 16,0 0 51-16,0 0 14 16,0 0-39-16,0 0 10 15,0 0 0-15,0 0-17 16,0 0 11-16,0 0-13 16,0 0-6-16,0 0-4 15,0 0-7-15,0 0-1 0,0 0 0 16,0 7-13-16,16 16 12 15,15 9 4-15,9 5-1 16,7-2 13-16,11 0-12 16,9-3 4-16,6-15-6 15,8-8 3-15,-4-8-1 16,-1-1 1-16,-5 0-3 16,-4-20 22-16,-1-2-2 15,-6-4 2-15,-5 0-8 16,-6 3-12-16,-7-3 15 15,-5 6-13-15,-12 8 3 16,-4 3 22-16,-7 1-20 0,-8 6 9 16,-4 2 0-1,-2-2-14-15,0 2 19 0,0 0-18 16,0-2-3-16,0 2 11 16,0 0-7-16,0 0 0 15,0 0-6-15,0 0 7 16,0 0-9-16,0 0 2 15,0 0 0-15,0 0-9 16,0 0 4-16,0 0 2 16,0 0 1-16,0 0-14 15,0 0 14-15,0 0-7 16,0 0-8-16,0 0 10 16,0 0-16-16,0 0 14 15,0 0 1-15,0 0-24 16,0 0 9-16,3-8-16 0,3 0-32 15,0-2-45-15,4-2-97 16,-10 6-108-16</inkml:trace>
  <inkml:trace contextRef="#ctx0" brushRef="#br0" timeOffset="46008.8723">3098 3465 26 0,'0'0'49'16,"0"0"15"-16,0 0 14 15,0 0-26-15,0 0-9 16,0 0-17-16,0 0-26 0,0-2 0 16,0 2-4-16,0 0-1 15,0 0 2-15,0 0-12 16,0 0 12-16,0 0 2 15,0 0 2-15,0 0-4 16,0 0 3-16,0 0-1 16,0 0-5-16,0 0 3 15,0 0 3-15,0 0 0 16,0 0-7-16,0 0 4 16,0 0 1-16,0 0-2 15,2 13 4-15,2 6 1 16,1 6 17-16,0 1 4 15,-1 8-12-15,1 1 13 0,-1 0-15 16,-2 3-4-16,-2-2 11 16,0-4-4-16,0 1 7 15,0-2-4-15,0 3-14 16,0-2 14-16,0 3-9 16,0 4-2-16,2 3 6 15,-2 2-3-15,2 2-3 16,1-1 7-16,-1-2-10 15,0-5 14-15,1-1-14 16,-1 1 0-16,0-1 19 16,1 0-12-16,1-1 2 15,2 2-9-15,-1 2 5 16,-1-4-4-16,3-1-1 0,-2-1 0 16,1-4-3-1,-2 2 9-15,1 0-6 0,1 2 0 16,0 2 6-16,-2 1-5 15,2 0 0-15,-1 2-1 16,-1 1 6-16,3-2 1 16,-4 2-7-16,1 2 1 15,0 2 2-15,3 2 3 16,-3 4-6-16,0-2 0 16,4 2-2-16,-6 1 8 15,0 0-6-15,2-5 0 16,-1-2 3-16,-1-1-6 0,0-2 3 15,0-2 0 1,0 2-2-16,0 1 6 0,-2 2-4 16,3 0 0-16,-3-2 3 15,3-3-7-15,1-2 4 16,-2 1 0-16,0 0-2 16,0 0 8-16,1 0-6 15,-1 2 0-15,2-1 1 16,3-2-6-16,-2 1 5 15,-1-3 0-15,0 1 1 16,1-3 3-16,-1 1-4 16,0-2 0-16,4-5 6 15,-4 1-12-15,3 3 6 16,-3-1 0-16,2-1-4 0,-1 2 11 16,2 1-7-16,-2 0 0 15,-1-2 1-15,2 2-3 16,-4 2 2-16,3 2 0 15,-1 8-3-15,-4 4 12 16,3 1-10-16,-3-3 1 16,0-12 0-16,2-1-1 15,1-1 1-15,-3 0 0 16,0-3-4-16,0 1 10 16,0-2-6-16,0-1 0 15,0-4 1-15,0 1-4 16,0-4 3-16,0 4 0 15,0-2-2-15,0 1 9 0,0-2-7 16,0-2 0 0,0-1 2-16,0 3-6 0,0-4 4 15,0 1 0-15,-3 0-1 16,1-2 4-16,2 0-3 16,-3 0 0-16,-1 2 2 15,2-2-6-15,-1-1 4 16,3-4 0-16,-2 1-2 15,0 3 6-15,0-3-4 16,0 0 0-16,2 2 2 16,-2-4-6-16,0 2 4 15,2 2 0-15,-5 2 0 0,0 2 5 16,1 3-6-16,-3 0 1 16,1 9 0-1,-1 10-2-15,-2 2 2 0,2-3 0 16,1-6-5-16,3-12 8 15,1-3-4-15,2-4 1 16,0-4 0-16,0-5-2 16,0-1 2-16,0-1 0 15,0-2-3-15,-2-1 7 16,2 0-9-16,0 0 5 16,0 3-7-16,0 1 1 15,0 2 0-15,0 0-2 16,0 0 8-16,0 0-16 15,0 2 16-15,7-2-3 16,-3-1 3-16,5 4-7 0,-2-3 7 16,2 2 0-16,-1 0-1 15,1 0 5-15,3 2-4 16,1-1 0-16,7 3-5 16,5-5 0-16,4-3-2 15,2 0 7-15,4-4-6 16,3 0 11-16,0 0-5 15,0 0 0-15,0 0 1 16,0 0 0-16,5-6 0 16,3 2-1-16,3-4 0 15,2-1 6-15,0 0-6 16,5-3 0-16,-2 2 0 16,4 2-3-16,2 1 3 0,-3 0 0 15,7 1 0-15,-4-1 3 16,-3 1-5-16,3 1 2 15,3-1 0-15,2 0-2 16,0-2 3-16,3 0-1 16,1-3 0-16,1 1 3 15,-3 1-3-15,-3 1 0 16,3-2 0-16,0 1-2 16,5 0 2-16,-1-4 0 15,7 3-1-15,-1-4 7 16,6 2-6-16,0-1 0 15,-3 2 0-15,2 3-4 0,-4 2 5 16,2 2-1-16,3 0 0 16,-5 0 4-16,0 3-6 15,-5-4 2-15,-1 3 0 16,1-2-6-16,2 2 8 16,-2 1-2-16,0-2 0 15,-3 0 5-15,-10 2-6 16,-4 1 1-16,-10 0 0 15,-8 0-4-15,-7 0 4 16,-4 0 0-16,-7 0 0 16,3 0 5-16,-6 0-8 15,1 0 3-15,-1 0 0 0,-3 4-3 16,-1-1 3 0,-1 0 0-16,-1 1 0 0,0 3 2 15,3-4-4-15,-2 1 2 16,2 2 0-16,1 2-3 15,4-2 6-15,-2 2-3 16,1 1 0-16,3-4 2 16,-2 4-2-16,1-2 0 15,3 0 0-15,-1-2-2 16,2 1 3-16,3 2-1 16,0 1 0-16,-2-1 4 15,-3 0-8-15,-2-3 4 16,-6 0 0-16,-4-3-1 15,-5 0 2-15,-3-2-1 16,-2 0 8-16,2 0 15 0,-2 0 6 16,0 0-26-16,0 0 0 15,0 0 23-15,0 0 2 16,0 0 18-16,0 0 11 16,0-17-17-16,0-10-17 15,0-14-23-15,0-4 0 16,0-6-2-16,0-3 4 15,0-4-2-15,0-4 0 16,0-5 8-16,-4-3-13 16,-1-6 5-16,-1 1 0 15,-1 2-7-15,-7-2 11 16,2 0-4-16,-7-5 0 0,2 3 3 16,1-3-6-16,-2 1 3 15,3 7 0-15,-4 0-8 16,2 2 11-16,-1-2-3 15,3-1 0-15,-3 1 8 16,5 4-7-16,-3-2-1 16,3-3 0-16,-1 4-2 15,3-4 6-15,-1 3-4 16,1 0 0-16,5 1 8 16,-3 4-6-16,0-2-2 15,2 3 0-15,-1-2-3 16,3-4 8-16,-4-2-5 15,2-7 0-15,1 6 4 0,1 3-7 16,3 7 3-16,2 7 0 16,0-2-6-16,0 2 10 15,0-2-4-15,0 0 0 16,2 5 3-16,5-5-5 16,4-5 2-16,3-2-12 15,1-1 9-15,3 1-15 16,-5 5 18-16,-4 4 0 15,0 5 5-15,-2-2-7 16,-1 2 2-16,1 1 0 16,2 3-7-16,2-2 10 15,5 3-3-15,-1 2 0 16,3 2-16-16,-3 0 12 16,-1 3 4-16,-3 3 0 0,1 3-2 15,-4-2 5-15,-1 2-3 16,2 2 0-16,-2 4 8 15,0 2-15-15,-1 4 7 16,0 0 0-16,4 1-2 16,-1-5 4-16,-1-1-2 15,3-2 0-15,1 1 9 16,-1 0-14-16,-3 5 5 16,0 5 0-16,-4 2 11 15,-2 3-6-15,-2 5-3 16,0 0 14-16,0 2-15 0,0 5 21 15,0 0-18 1,0 0 1-16,0 0 14 0,0 0-13 16,0 0-3-16,0 0 3 15,0 0 1-15,0 0-3 16,0 0-4-16,-11 0 0 16,-9 0-4-16,-9 0-12 15,-11 0 10-15,-7 3 2 16,-9 11-7-16,-8 4 4 15,-10 5 7-15,-13 3-12 16,-6-1 10-16,-8 4-22 16,-4-1 24-16,-2-4 0 15,5-1 0-15,-3-2-3 16,2-1 3-16,1-6 0 0,0-4-7 16,5-4 12-16,4-5-5 15,6 5 0-15,7-3 4 16,6-1-9-16,9-2 5 15,7 0 0-15,2 0 0 16,8 0 5-16,5 0-5 16,3 0 0-16,7 0 3 15,4 0-7-15,0 0 4 16,2 0 0-16,-2 0-6 16,-4 0 2-16,-3 0-14 15,-1 4-1-15,3 2 10 16,3 0 5-16,0-6 4 15,2 0 0-15,-10 0-7 16,-3-2 5-16,-5-12 2 16,-8-4 0-16,-5 2-6 0,0-1 0 15,-1 2-3-15,1-2 6 16,0 2-3-16,0 1-3 16,-3 2 9-16,3 2 0 15,-2-2 3-15,0 1-5 16,1 4 2-16,8 0 0 15,3 3-7-15,8 0 9 16,5 3-2-16,5-1 0 16,3 0 2-16,-2-1-10 15,2 1 8-15,2 1 0 0,-2-1-3 16,-2-3-1-16,0 0-6 16,-2-1 4-16,4-1-17 15,2 1 19-15,2 5 4 16,-2-1 0-16,0 2-9 15,0 0 13-15,4-2-4 16,0 2 0-16,5 0 3 16,5-3-6-16,1 3 3 15,3 0 0-15,3 0 12 16,2 0-7-16,-3 0-1 16,0 0-4-16,-6 0-2 15,-5 0-3-15,-7 5 5 16,-3 4 0-16,-4 2-5 0,-2 1 11 15,3-4-6 1,10-3 0-16,-2 3 3 0,0-1-7 16,1 0 4-16,-2 4 0 15,2-4-6-15,1 2 8 16,6-1-2-16,3-4 0 16,8-1 7-16,2-3-16 15,2 0 9-15,0 0 0 16,0 0-6-16,0 0 8 15,0 0-2-15,0 0 0 16,0 0 4-16,0 0-9 16,0 0 5-16,-2 6-7 15,-3-1 1-15,3 1-41 16,0 2 31-16,0-1-3 0,2-2-23 16,0 1-9-1,0-3-22-15,0 2 11 0,0 2 16 16,2 6-12-16,0-3-11 15</inkml:trace>
  <inkml:trace contextRef="#ctx0" brushRef="#br0" timeOffset="48456.7447">3107 5657 273 0,'0'0'89'0,"0"0"-87"16,0 0-4-16,0 0-3 16,0 0 5-16,0 0-1 15,0 0-3-15,2 9 1 16,1-9 2-16,1 2 1 15,5 3-6-15,6 2 10 16,7 4-4-16,10 1 6 16,15 2-5-16,11-2 15 15,13 0-8-15,14-3-3 16,8-2 14-16,10-3-18 16,2-4 3-16,-1 2-4 15,2 0 9-15,2-2-9 16,10 0 0-16,7 0 0 15,12-7 2-15,0-8 2 16,4-6-4-16,2-1 0 0,-7 2 5 16,-5 4-8-16,-9 2 3 15,-10 3 0-15,-7 1-2 16,-7-1 3-16,-6 3-1 16,-3 1 0-16,-10 0 6 15,4 2-11-15,-4 0 5 16,-6 0 0-16,-4 2-1 15,-11 1 3-15,-2 0-2 16,-5 2 0-16,0 0 4 16,0 0 2-16,-3 0-6 15,-6 0 1-15,-3 0-2 16,2 0 7-16,3 0 1 0,8-5 20 16,8-2-14-1,2-3 11-15,5 3-15 0,0-4-8 16,-7 2 0-16,-8 4 5 15,-7 3-6-15,-8 0 0 16,-3 2 4-16,-1 0-9 16,-2 0 5-16,0 0 0 15,1 0 0-15,-1 2 2 16,-2 5-2-16,-2 0 0 16,-3-1 3-16,-6 1-3 15,-2-2 0-15,-3-1 0 16,-4 1-3-16,-2-4 9 15,-3-1-6-15,0 2 2 0,1-2 2 16,-3 0 3-16,4 0-7 16,4 0 3-16,3 0-9 15,9 0 5-15,7 0-46 16,-6 0-85-16,-8-14-226 16</inkml:trace>
  <inkml:trace contextRef="#ctx0" brushRef="#br0" timeOffset="55176.3287">24010 6703 374 0,'0'0'180'0,"0"0"-131"16,0 0-42-16,-123 17-7 15,52-6 4-15,-3 0-1 16,10-8-1-16,12-3 15 15,17 0 36-15,10-3-21 16,8-15 31-16,3-9-48 16,3-5-10-16,4-4-10 15,7-6-5-15,0 1-1 16,15 2 7-16,21-1-24 0,9 3 25 16,9 6-2-16,8 0 5 15,3 9-13-15,-7 9 13 16,-8 8-1-16,-11 5-3 15,-10 0-14-15,-7 25 14 16,-4 13-3-16,-7 13 2 16,-11 15-1-16,0 4 8 15,-18 9-2-15,-25 2 11 16,-5-4-4-16,-17-4-4 16,-11-8 1-16,-7-4 2 15,-10-5-2-15,-3-4-4 16,3-3 0-16,8-3 5 15,16-7 1-15,13-8-12 0,16-7 2 16,11-7-51 0,11-6-34-16,5-11-108 0,4 0-141 15</inkml:trace>
  <inkml:trace contextRef="#ctx0" brushRef="#br0" timeOffset="57723.7052">5544 15051 201 0,'0'0'67'0,"0"0"-62"0,0 0 29 16,0 0 5-16,0 0-3 15,0 0-11-15,-6-4-24 16,6 4 7-16,0 0 12 16,0 0-11-16,14 0 19 15,11 0-8-15,11 0-13 16,10 4 12-16,16 6-18 16,19 4 10-16,17 2-5 15,18 0-3-15,11 2-1 16,7-2-2-16,8-10 0 15,7 1-4-15,10-7 6 0,4 0-2 16,1 0 0 0,0 0 4-16,-4 0-10 0,8-3 6 15,3-3 0-15,3-2-6 16,6-4 6-16,3-4 0 16,-2-6-1-16,-1-4-5 15,5-10 3-15,-4-4-19 16,-5 5 21-16,7-6-9 15,-5 7 12-15,-2 5-2 16,-4-1 0-16,-14 4 2 16,-13 2-6-16,-6 0 4 15,-13 4 0-15,-9 1-2 16,-9-2 6-16,-5 3-4 0,-9-1 0 16,-10 7 3-16,-10-3-3 15,-18 7 0-15,-19-1 0 16,-14 8-2-16,-12 1 2 15,-11 0 0-15,0 0 26 16,0 0 16-16,0-2-4 16,0 2-24-16,0-2-9 15,0 2 5-15,0 0-10 16,0 0-1-16,0 0-16 16,0 0-40-16,0 0-35 15,-15 5-124-15</inkml:trace>
  <inkml:trace contextRef="#ctx0" brushRef="#br0" timeOffset="67487.985">5301 3607 5 0,'0'0'0'0,"0"0"-5"15,0 0 5-15,0 0 0 16,0 0 10-16,0 0 11 16,0 0-4-16,0 145 9 15,0-92-13-15,-6 8 1 16,-2 3 2-16,-1 5-16 15,3 6 11-15,0 5-7 16,2 1-2-16,2 1 0 16,2-4 1-16,0-3-3 15,0-3 0-15,0-1 3 16,0 0-3-16,0 6 0 16,0 0 0-16,0 3-3 0,0 5 5 15,0-3-2 1,0 8 2-16,0 2-1 0,0-3 5 15,0-4-3-15,-2-6 4 16,0 1 5-16,0-3-11 16,2-4 8-16,0-2-9 15,0-13 4-15,0 0-3 16,0 0 5-16,0 13-4 16,0 8 14-16,0 5-8 15,0 1-4-15,0-15-4 16,0-4 3-16,0 4-7 15,6-1 4-15,6 4-13 16,1-2 8-16,-5-4-5 0,4-4 10 16,-1 2-1-16,-2-1 1 15,0 8-4-15,-7 6 3 16,3 2-72-16,-5 3 68 16,2-13-14-16,-2-4-28 15,0 3 28-15,0-9-6 16</inkml:trace>
  <inkml:trace contextRef="#ctx0" brushRef="#br0" timeOffset="71949.2935">7643 3738 11 0,'0'0'70'16,"0"0"6"-16,0 0-16 15,0 0-30-15,0 0-2 16,0 0 47-16,-22-88-47 15,22 69-17-15,0-3-11 16,0 2-9-16,-2 4 6 16,-3 3 0-16,-1 4-5 15,-1 1 3-15,0 2-10 16,-2 3 6-16,5 0 2 16,0 1 7-16,2 2-3 0,-2-2 5 15,4 0-2-15,0 2 5 16,-2-2 0-16,2 2 26 15,0-2-17-15,0 2-1 16,0 0 11-16,0 0-17 16,0 0 1-16,0 0-8 15,0 0 1-15,-2 0-5 16,2 0 4-16,0 0-9 16,0 0 8-16,0 2-14 15,0 16 15-15,0 14-1 16,0 10 3-16,0 9-1 15,0 8-1-15,4 4 0 16,2 3 11-16,-2-2-10 0,0 0 7 16,-1-4-8-1,-1-6 5-15,-2-8-3 0,2-1-2 16,2-3 0-16,-2-1-3 16,6 0 9-16,-2 2-6 15,1-6 0-15,1-3 2 16,-1-1-4-16,-2-2 2 15,-1 0 0-15,-1 1-1 16,-1 0 5-16,-2 0-4 16,0 0 0-16,0 2 3 15,0 1 6-15,0 2-4 16,0 0-2-16,0 0-3 16,0 2 6-16,0-2-3 15,0 0-3-15,2-3 0 0,0-1 1 16,2 5 1-16,-1 3-2 15,1 3 5-15,-1 4 0 16,-1 2-3-16,0-4-1 16,1 3 3-16,-3-5 2 15,0-3-5-15,0 6 1 16,0-3 11-16,0 1-12 16,0-4 2-16,0 2-3 15,0-1 3-15,0-1-5 16,0 2 2-16,0-2 0 15,0 12-1-15,0 1 7 16,0 1-6-16,-3-4 0 16,-1-10 0-16,-3-1-2 15,2-2 4-15,1-4-2 0,0-2 0 16,1 0 2-16,3 0-2 16,-2-2 0-16,2 1 1 15,0-4-6-15,-4 4 7 16,1 1-2-16,-1 1 0 15,-3 1 2-15,3 5-2 16,-3-3 0-16,1 2 0 16,-2 0-2-16,4 5 2 15,0 8 0-15,2-1-3 16,-1-1-13-16,3-6 13 16,-2-8 3-16,0 1 0 0,0 0-1 15,0-2 2-15,-4 0-1 16,4 0 0-16,0 0 3 15,0-1-4-15,0-1 1 16,2-3 0-16,0 2-4 16,0-1 4-16,0 0 0 15,0 2-3-15,0-1 6 16,0 1-3-16,0 2 0 16,0-2 1-16,0-1-7 15,0-1 6-15,0 0 0 16,0-1-2-16,0-5-6 15,6 0 7-15,0-2-1 0,-2 0 2 16,-2-3-6-16,-2 1 5 16,0-1 1-1,0 8-3-15,0-2-3 0,0-1-11 16,0-2-5-16,0-12 22 16,0-1-5-16,0-2 5 15,0 0 0-15,0-2-1 16,2 0-4-16,0-1 3 15,-2 3 1-15,3 0-3 16,-3 2-1-16,0 0 5 16,2 0 0-16,2-1-1 15,0 1 0-15,4-2 0 16,3 0-7-16,-3-1-16 16,8-2 11-16,-1 0-10 15,4-3 15-15,0 2 2 0,1 1 11 16,1 0-5-16,1 0 0 15,4-1 0-15,5 4 0 16,8-3 0-16,3-2 0 16,7-2 1-16,2 0 5 15,3 0-6-15,2 0 1 16,0 0 5-16,2 0 15 16,2 0-21-16,-2 0 2 15,2 0 18-15,0 1-16 16,-3 2-4-16,4 1 0 0,-1 0 0 15,3-2 2 1,2-1-2-16,-3-1 0 16,3 0-2-16,-1 0 5 0,1 0-3 15,-3 0 0 1,0 6 3-16,-4-4-6 0,0 3 4 16,0-1-1-16,0-1 0 15,3 2 2-15,3-3-2 16,3 2 0-16,7 0 2 15,-3-2-12-15,0 0 10 16,1-2-2-16,-5 0 1 16,-1 0-1-16,3 0 2 15,-4 0 0-15,0 0 0 16,-2 2-4-16,-3 0 4 16,2 0 0-16,0 0-2 0,5-2 8 15,4 0-9-15,1 0 3 16,3 0 0-16,0 0 1 15,-5 0-1-15,-1 0 0 16,-6 0-1-16,-1 0 1 16,-6 0 0-16,-2 0 0 15,-3 0 1-15,-4 0-6 16,-2 0 8-16,-1 0-3 16,-7 0 0-16,-1 0 2 15,-4 0-3-15,-10 0 1 16,-4 0 0-16,-3 0-1 15,-8 0 1-15,-2 0 0 16,-3 0 1-16,-2 0 1 0,0 0 2 16,0 0-4-16,2 0 3 15,0 0 4-15,5 0-7 16,1 0 0 0,2 0 5-16,1 0-3 0,-1 0 10 15,2 0-6-15,1 0-6 16,1 0 23-16,-1 0-15 15,3 0 6-15,1 0 1 16,2 0-12-16,-4 0 10 16,1 0-10-16,-8 0 2 15,-3-2 8-15,-3 0-4 16,0 2 14-16,-2-2 12 16,0 2-5-16,0-4 19 15,0-4-8-15,0-1-21 0,0-11-20 16,0-3 0-16,3-5 0 15,-3-3-5-15,0-1 10 16,0-5-5-16,0-4 0 16,0-1 2-16,0-4 8 15,0 0-9-15,0-3 5 16,0 2-6-16,0-6 6 16,0-1-6-16,0-2 0 15,0 1 1-15,0-2-7 16,0 10 12-16,-3 0-6 15,-8 1 5-15,-4 1 3 16,-1-3 4-16,1-4-9 16,-1-2-2-16,1-4 1 0,-1-4-2 15,1-3 0-15,1-1-2 16,1 2 4-16,-1-2-2 16,1 3 0-16,-1-4 1 15,3 5 4-15,0-1-4 16,-2 1 2-16,6 2 3 15,-2-6 1-15,2 0-12 16,3-1 5-16,-3 1 0 16,1 0-4-16,1 0 6 15,-2 2-2-15,0-3 0 16,1 2 8-16,2-2-9 16,-5 0 1-16,4-3 0 0,5-10-7 15,0-2 7-15,0-6 0 16,0 4-4-16,0 4 9 15,0 3-7-15,0 1 2 16,5 2 0-16,4 0-9 16,1 0 9-16,4 0 0 15,-1-1-4-15,-2 4 1 16,-1-1 2-16,-2-1 1 16,-1 3 0-16,2-1-1 15,-2 9 4-15,-3 3-3 16,1 10 0-16,-3 5 6 15,2 2-10-15,0 4 4 0,2 0 0 16,0 2-4-16,-2-2 5 16,1 1-1-1,1 1 0-15,-2 2 7 0,2 4-11 16,0 0 4-16,1 3 0 16,-1 4-2-16,2 0 2 15,-4 8 0-15,-2 1 7 16,0 5-4-16,-2-3 7 15,0 4-10-15,0 5 4 16,0-4-3-16,0 7 1 16,0-2-2-16,0 0 0 15,0-2 9-15,0 1-9 16,0-4 0-16,-4 2 0 16,-8-1-5-16,-5-2 5 15,-10 0-1-15,-8 2-1 0,-15-1-26 16,-8 3 20-16,-13 4-4 15,-3 0 8-15,-6 0-6 16,-7 0 8-16,-2 11 2 16,-9 0 0-16,-7 1-9 15,-2 0 8-15,-2 0-2 16,-1-3 3-16,4-1-3 16,-2-4 6-16,6 2-3 15,4-4 0-15,5 0 9 16,3-2-9-16,1 0 0 15,2 3 0-15,4-3-3 16,10 0 3-16,4 0 0 16,4 0 0-16,3 0 7 15,1 0-9-15,6 0 2 0,6 0 0 16,5 0 0-16,7 0 2 16,8 0-2-16,4-5 2 15,0 1 4-15,0-3-8 16,3 2 2-16,-1-1 0 15,-1-1 1-15,2 3-1 16,-1 1 0-16,-2-2 0 16,2 2-10-16,-6 1 8 15,0 0-10-15,-3 2-10 16,-2 0 9-16,-1 0-3 16,-5 0 12-16,0 0 0 0,-3 0-3 15,3 0 6-15,-2 4 1 16,-1 4-12-16,-3 1 10 15,-5 3-36-15,-3 1 5 16,0-1 13-16,-1 0 7 16,-7-3 13-16,-6 2 0 15,-1-2 0-15,0 0 7 16,9 1-4-16,11-6 2 16,11 2-3-16,13-4 2 15,15-2 18-15,5 2-12 16,5-2-6-16,0 0 2 15,0 0-2-15,0 0-4 16,0 0 0-16,0 0-5 0,0 0 0 16,0 0-12-16,0 2-60 15,5 10-87-15,8-1 45 16,-2-11-70-16</inkml:trace>
  <inkml:trace contextRef="#ctx0" brushRef="#br0" timeOffset="73937.8617">7213 5645 193 0,'0'0'0'15,"0"0"-11"-15,0 0 11 16,0 0 0-16,138-11 29 16,-80 6-2-16,13-2 21 15,10 2-9-15,19-4-11 16,18 4 0-16,21-2-12 15,19 2 0-15,16-2-16 16,9 7 8-16,4 0-5 16,0 0-3-16,-4 0 3 15,-3 0 2-15,1 8-1 16,2-1-4-16,-1-2 0 0,5-3 3 16,-2-2-3-1,-4 0 0-15,-9 0 0 0,-16 2-9 16,-20 0 9-16,-23 3 0 15,-17-3-3-15,-18-1 4 16,-15 3-5-16,-14-2 4 16,-9 1 0-16,-7-1 8 15,-4 0-7-15,-2-1 6 16,0 1-7-16,-2 0 5 16,-1 3 3-16,-2-4-2 15,-2 2 4-15,3-2 14 16,-4 2-20-16,4-2 16 15,2-1 5-15,4 0-18 16,2 0 24-16,4 0-22 0,7 0 2 16,8 0 16-16,1-5-23 15,2-1 1-15,5-1-5 16,-2 4 6-16,-4-2-10 16,-6 3 4-16,-13 0 0 15,-8 0-4-15,-9 1 7 16,-7 1-3-16,-5 0 0 15,-2 0 8-15,-2 0-8 16,0 0 0-16,0-2 0 16,0 2-3-16,0-2-15 15,0-8-55-15,0-10-112 16</inkml:trace>
  <inkml:trace contextRef="#ctx0" brushRef="#br0" timeOffset="75040.3626">9587 3124 141 0,'0'0'69'0,"0"0"-53"15,0 0-5-15,0 0 6 16,0 0-14-16,0 0 10 16,-4-2-3-16,4 2-8 15,0 0-2-15,0 0 0 16,0 26 0-16,6 11 1 16,10 22 2-16,2 16 9 15,2 23 9-15,0 19-9 16,0 15 12-16,-2 14-10 15,-5 6-7-15,-2 5 11 16,-1 3-8-16,-4-2 9 0,5 4-7 16,1-7-10-16,1-2 6 15,7-1-8-15,1-7 0 16,6-5-3-16,0-7 6 16,-2-12-3-16,-5-9 0 15,-2-8 4-15,-5-13-4 16,-2-6 0-16,-4-7 0 15,-3 6-3-15,-4 6 6 16,0 2-3-16,0 2 0 16,0-7 4-16,0-7-10 15,0-2 6-15,0-6-1 16,0-4-2-16,0-11-1 16,0-11 4-16,3-8 0 0,-1-2 6 15,1-4-10-15,-1 4 4 16,-2 4 0-16,0 5-4 15,0-1 9-15,0 2-5 16,0 8 0-16,0-3-5 16,0 0 4-16,-5-3-5 15,-2-13 6-15,-2-6-3 16,3 1 8-16,-3-3-5 16,0-5 0-16,2-5 3 15,3-2-6-15,2-1 3 16,-1-2 0-16,-1 0-4 15,2-4 10-15,2-4-6 16,0 0 0-16,0-4 0 16,0 0-4-16,0 0 4 0,0 0-14 15,0 0 2-15,0 0-2 16,0 0 13-16,0 0 1 16,0 0 0-16,0 2-8 15,0 2 7-15,0 2-11 16,0 3 7-16,0-2-10 15,0 0 1-15,0 4 9 16,4 1-26-16,1-2-20 16,-1-2-65-16</inkml:trace>
  <inkml:trace contextRef="#ctx0" brushRef="#br0" timeOffset="76336.3704">25796 6653 524 0,'0'0'2'16,"0"0"7"-16,0 0-18 16,0 0 18-16,0 0 0 15,0 0 8-15,-50-133-5 16,64 101 42-16,15-3-46 0,4 0-1 15,14 1-7 1,11 0 2-16,13 5-2 0,16-1 0 16,8 5-2-16,2 3-10 15,-13 10 11-15,-18 4 1 16,-22 6-6-16,-15 2-1 16,-9 2 4-16,-9 26 3 15,-11 16 0-15,0 14 6 16,-40 16 11-16,-28 15 19 15,-15 9 15-15,-13 7-21 16,-3-8 12-16,10-10-8 16,16-21-15-16,21-18 15 15,19-14-21-15,18-12-10 16,9-6-3-16,6-3-17 16,0 1 6-16,21 0 2 0,16-3 8 15,17 0-9 1,11-10 10-16,13-1-12 0,5 0 8 15,3 0-36-15,-1-8 0 16,-9 4-15-16,-11 4-14 16,-17 0 22-16,-9 0-22 15,-18 4 1-15,-7 16-6 16,-14 11-41-16,0 8 7 16,-27 10-25-16</inkml:trace>
  <inkml:trace contextRef="#ctx0" brushRef="#br0" timeOffset="81435.9446">23646 8622 270 0,'0'0'99'0,"0"0"-66"16,0 0 14-16,0 0 23 0,0 0 23 16,0 0-2-16,0 0-54 15,3-24 1-15,-3 24 1 16,0 0-23-16,0 0 19 15,0 0-35-15,0 0 4 16,-7 33-11-16,-34 44 9 16,-25 43-2-16,-18 35 19 15,-9 12-13-15,5-3-1 16,10-13-5-16,15-21 0 16,23-26-9-16,20-29-6 15,16-28 0-15,4-17 2 16,0-9-9-16,11-12 20 15,11-4-8-15,9-5 10 16,9-5 19-16,10-25-13 0,3-7 4 16,-2-8-2-16,-4-5-3 15,-5-1 7-15,-6-7-10 16,-7 0 4-16,-7-1 3 16,-8 2-6-16,-7 11-3 15,-7 12 14-15,0 10-13 16,0 11 37-16,-19 1-31 15,-10 5-2-15,-6 3-10 16,-3 1 3-16,5 3-5 16,12 0-3-16,15 0-44 15,6-11-39-15,4-10-195 16</inkml:trace>
  <inkml:trace contextRef="#ctx0" brushRef="#br0" timeOffset="83400.7161">25582 9071 361 0,'0'0'67'0,"0"0"2"0,0 0-5 15,0 0-23-15,0 0 22 16,0 0 5-16,-79-65-27 15,79 52-18-15,0-2-23 16,27-12-13-16,29-5-10 16,19-1-2-16,14 7 22 15,1 5 0-15,-10 10-9 16,-7 4 8-16,-12 5-7 16,-10 2 11-16,-9 0 0 15,-1 0-11-15,-8 14 7 16,-2 6-3-16,-6 6-1 15,-12 8 2-15,-13 8-4 0,0 10 10 16,-35 9 6-16,-23 2-3 16,-11-8 5-16,-1-11-8 15,8-13 3-15,17-11 1 16,19-13-1-16,17-2 11 16,9-5-14-16,0 0 0 15,0 0-2-15,0 0-14 16,27 0-26-16,19 0 37 15,14-3 0-15,11-1 5 16,-1 4 0-16,-3 0 1 16,-7 12-3-16,-14 9 2 15,-9 11 0-15,-14 3-8 0,-9 5 18 16,-11 8-8-16,-3 7 26 16,-13 1-7-1,-30 2 20-15,-15-2-19 0,-16-2-18 16,-13-6-4-16,-8-5-25 15,-5-13-59-15,1-9-67 16,12-14-86-16</inkml:trace>
  <inkml:trace contextRef="#ctx0" brushRef="#br0" timeOffset="104518.0959">6865 5229 118 0,'0'0'62'0,"0"0"1"15,0 0 31-15,0 0-2 16,0 0-32-16,0 0-1 16,0 0-14-16,0 0-5 15,-4-5 13-15,4 5-39 16,0 0 6-16,0 0 0 15,0 0-14-15,0 0 8 16,0 0-13-16,0 0 6 16,-7 0-4-16,-7 0-3 15,-3 1 0-15,-8 9-3 16,-4 0 6-16,-4 1-3 16,-5 0 0-16,-5-3 0 0,2 3-2 15,-2-4 2 1,5 0 0-16,5-2 3 0,6-3 5 15,4 3-8-15,4-5 0 16,-4 0 4-16,-2 0-5 16,-6 0 2-16,-6-5-1 15,-13-2 1-15,-5-4 7 16,-7 1-8-16,-1 2 0 16,8 1 0-16,3-3 4 15,12-2-4-15,2-2 10 16,4-6-4-16,1-3 2 15,2-3-5-15,2-2-3 16,4-4 0-16,4 0 10 16,-2-6-10-16,5-3 0 15,3-5-2-15,-1-4 0 0,5-8 0 16,4-6 2-16,7-1-24 16,0-8 21-16,0 1-11 15,11-7-8-15,3 3 20 16,3 4-14-16,4 3 14 15,-2 8-5-15,8 0-17 16,6 7 21-16,8 4-15 16,12 2 2-16,17 6 6 15,9-2-19-15,10 3 21 16,5 3 2-16,-5 6 2 16,-4 9-4-16,-2 7 5 15,-6 9 1-15,2 7 0 16,-3 0-9-16,-3 15 10 15,-2 16-7-15,-8 14-4 0,-5 9 12 16,-11 12-14-16,-12 8 9 16,-8 8 0-16,-9 1 8 15,-2-5-3-15,-8-6 0 16,2-6 1-16,-6-4 7 16,-4-1-8-16,0 1 12 15,-2-1 13-15,-21 6-14 16,-8 2 9-16,-9-4-11 15,-2 0-7-15,-10 1 7 16,-1-2-8-16,-3 2-1 16,0-3 3-16,5-12 3 15,5-11-8-15,5-11 2 16,5-13 0-16,3-7 1 0,6-2 0 16,6-6-1-16,0-1 0 15,5 0-19-15,3 0 5 16,7 0-11-16,3 0-34 15,3 0-75-15,0 0-108 16</inkml:trace>
  <inkml:trace contextRef="#ctx0" brushRef="#br0" timeOffset="109493.0079">4784 5231 92 0,'0'0'74'15,"0"0"-74"-15,0 0 2 16,0 0-2-16,0 0 67 16,0 0-6-16,0 4-17 15,0 3-9-15,-6-2-2 16,-9 4 13-16,-3 2-22 16,-6 1 5-16,-8 7 19 0,-12 0-25 15,-16 6-6 1,-13 1-17-16,-19 1 3 0,-9-6-8 15,-1-5 5-15,2-7-1 16,3-9-8-16,6 0-13 16,0-35 22-16,-7-22 0 15,-2-21-1-15,-2-20-3 16,3-9-1-16,15-10 5 16,16 2 11-16,22 7-9 15,17 4 10-15,27 10-9 16,8 0-1-16,63-7-4 15,43-7-1-15,48-4 1 16,37-2-4-16,32 4 3 16,20 19 0-16,2 14-1 15,-11 27-16-15,-31 24 16 0,-33 26-11 16,-35 22 7-16,-31 46-3 16,-35 34-14-16,-25 31 13 15,-33 29 11-15,-17 25 1 16,-38 11 23-16,-33-7-15 15,-22-10 0-15,-28-7 10 16,-22-16 11-16,-19-11 8 16,-12-19-17-16,-7-25-20 15,9-24 10-15,16-19-10 16,29-25 0-16,34-21 4 16,30-14-1-16,21 0-6 15,24-34-21-15,18-15-109 0,9-13-141 16</inkml:trace>
  <inkml:trace contextRef="#ctx0" brushRef="#br0" timeOffset="119524.4252">3756 4618 16 0,'0'0'113'16,"0"0"-81"-16,0 0-2 15,0 0 8-15,0 0-19 16,0 0 27-16,0 0-4 15,0 0-23-15,0 0 4 16,0 0 3-16,0 0-9 16,0-5 10-16,-2 2-23 15,2-3-2-15,-2 0 11 16,-2 1-11-16,4-1 3 16,0-1-5-16,0-3 1 0,0-3-8 15,0-5 6 1,10-1-16-16,13-5 6 0,5-5-11 15,8-1 18-15,0 0-3 16,1 2-1-16,3 4 1 16,-3 2 5-16,-2 5-3 15,1 2 1-15,-3 3 6 16,-2 7-3-16,-2 0 1 16,0 3-7-16,-4 2 4 15,-4 0 1-15,0 0-8 16,-1 7 9-16,-3 10-9 15,-3 5 5-15,-3 9-5 16,-9 4 6-16,-2 8 4 16,0 6 3-16,-17 6 7 0,-6-1 4 15,-3-4-11-15,1-6 0 16,3-8-2-16,2-7 7 16,6-8-10-16,3-4 2 15,5-8 0-15,1-3-7 16,3-1 13-16,0-5-10 15,2 0 4-15,0 0 0 16,0 0 4-16,0 0-2 16,0 0-2-16,0 0 0 15,0 0-1-15,15 0 1 16,10 0-1-16,13 0 3 16,1-2 10-16,7 2-12 15,-2 0 0-15,-6 0 0 0,-2 2 6 16,-7 10-6-1,-2 5 2-15,-4 2-1 0,-4 5 14 16,-3 1-14-16,-8 6-1 16,-8 3 23-16,0 4-11 15,0 1 18-15,-18 0-11 16,-13 3-16-16,-7 2 16 16,-11 1-17-16,-11-2 5 15,-5 0 5-15,-6-8-7 16,2-4 0-16,11-7-5 15,7-7 2-15,9-5 14 16,11-5-16-16,4-5 4 0,6-2 10 16,8 0-9-1,2 0-3-15,4 0-2 0,3 0-14 16,-1-4 13-16,3-1-22 16,0 0 3-16,2-2 10 15,0-4-22-15,0 1 16 16,0-4-1-16,0-4-15 15,17-2-12-15,4-4-91 16,-6 1-42-16</inkml:trace>
  <inkml:trace contextRef="#ctx0" brushRef="#br0" timeOffset="121316.8685">4610 6182 60 0,'0'0'134'0,"0"0"-90"16,0 0-5-16,0 0 15 16,0 0 9-16,0 0-34 15,0 0-13-15,0 0 13 16,0 0-12-16,0 0 10 15,0 0-13-15,-5 0-13 16,-24 9 12-16,-14 14-13 16,-9-1-9-16,-9 0 6 15,3-5-24-15,5-1 27 16,7-7-3-16,9 0 6 16,10-6-7-16,10 1 4 15,5-1 0-15,10-3-3 0,2 2-5 16,0-2-13-1,0 0-12-15,0 1-17 0,0 3 27 16,0 3 9-16,7 6 14 16,4 6 3-16,2 7 1 15,-3 8 5-15,-2 10 5 16,-6 10 0-16,-2 6 17 16,0 7-24-16,0 8 1 15,-8 0-1-15,-2-10-2 16,-1-6-3-16,7-13-2 15,-3-10 0-15,0-10-3 16,5-10 3-16,-2-10 0 16,1-6 2-16,3 0-1 15,0 0 13-15,0 0 12 0,0 0 0 16,0-8 15-16,0-20-41 16,19-11-5-16,12-8 0 15,13-10 5-15,8-3-2 16,3 2 2-16,-1 4 0 15,-5 8-3-15,-4 13 3 16,-6 6 0-16,-9 8 5 16,-8 12 0-16,-5 1-7 15,-1 6 2-15,2 0-15 16,0 0 10-16,2 8-2 16,0 14 7-16,2 8 0 0,-1 7 7 15,-8 4 1 1,-5 8 2-16,-6 2-6 0,-2 4 24 15,-2 3-19-15,-25 2 2 16,-12 2 13-16,-13 4-16 16,-10 1 11-16,-9-2-12 15,-5-2-5-15,0-8 23 16,7-6-22-16,9-13 12 16,11-8-6-16,9-7-7 15,13-10 7-15,4-3-9 16,6-5 3-16,-1-3-12 15,3 0-6-15,1 0-9 16,3 0-7-16,5 0-20 16,-2 0 2-16,4 0-52 0,-1 0-29 15,1 0 3-15,2 0-33 16</inkml:trace>
  <inkml:trace contextRef="#ctx0" brushRef="#br0" timeOffset="125455.9459">7077 7357 187 0,'0'0'12'0,"0"0"-12"16,0 0-1-16,0 0 1 15,0 0 53-15,0 0-17 16,0 0 9-16,0 0-5 15,0 0-15-15,0 0 11 16,0 0-22-16,0 0-12 16,0 0 2-16,-2 4 1 15,-3 2-5-15,-3 6 0 16,-6 2 0-16,-3 4 0 16,-4 4 0-16,-6 2 0 15,-4 2 1-15,-6 1 3 16,-6-1 1-16,-6-2-2 0,-2-1-1 15,-3-2 5-15,1-7-7 16,-1-1 0-16,3-6 27 16,-1-3-9-16,6-1 23 15,-1-3-19-15,-2 0-15 16,-4 0 6-16,-6-9-12 16,-1-7-1-16,-4 0 3 15,4-2 5-15,6-3-6 16,8-1 27-16,5-4-29 15,3-3 14-15,5-12-14 16,2-7-5-16,4-9-4 16,6-3 8-16,8-3 0 0,7-6 1 15,6-11-18-15,0-11 10 16,0-6-29-16,17 3-15 16,10 8 33-16,6 11-7 15,10 7 23-15,13 4-11 16,13 1-11-16,11 5 23 15,11 5-22-15,4 0 0 16,2 7 24-16,3 6-4 16,0 8-1-16,-3 6 2 15,-9 10 3-15,-9 9-7 16,-10 7 5-16,-13 0-6 16,-5 31 2-16,-7 11-16 0,-5 16 22 15,-4 6-1-15,-3 7 4 16,-6-1-11-1,-2-4 5-15,-1-6 3 0,-3-6-2 16,0 0 9-16,-4 0-6 16,-6 5 11-16,0-1-11 15,-8 0 24-15,-2 2-13 16,0 2 4-16,-22 4 4 16,-16 5-17-16,-12 1 10 15,-10 0-13-15,-9-1 0 16,1-12-2-16,-2-11-16 15,5-12 6-15,7-10 9 16,8-8 3-16,2-1 0 16,6-8 0-16,7-2-14 15,6-2 12-15,2-5-9 0,4 3-7 16,3-3-36-16,3 0-114 16</inkml:trace>
  <inkml:trace contextRef="#ctx0" brushRef="#br0" timeOffset="146386.692">7213 11698 91 0,'0'0'159'16,"0"0"-98"-16,0 0-29 15,0 0-31-15,0 0 4 16,0 0-4-16,0 0-1 15,0-8 20-15,0 8-3 16,0-1 15-16,0 1-16 16,0 0-9-16,0 0 4 15,0 0-11-15,0 0 0 16,0 0-1-16,0 5 4 0,0 23-6 16,-16 23 3-16,-19 19 0 15,-19 14 39-15,-15 2-17 16,-16-3-15-16,-10-6-7 15,-15-8-5-15,-8-9 1 16,-5-16-34-16,1-18-40 16,3-22 21-16,13-4 29 15,4-39 28-15,1-25 21 16,3-18-13-16,4-16-8 16,5-14-16-16,9-9-28 15,11-4 13-15,17 5 24 16,28 11 7-16,24 7 86 0,13 2-86 15,52-3-1-15,31-2-6 16,38-8 9-16,33-2-3 16,25 3 2-16,12 8-1 15,-3 16 16-15,-14 19-13 16,-19 21 15-16,-26 24-12 16,-26 22-5-16,-20 2 8 15,-18 44-9-15,-18 28 0 16,-15 27 9-16,-16 26-7 15,-18 18 29-15,-11 8-10 16,-14-3-16-16,-32-9 2 16,-16-13-7-16,-14-2 0 15,-14-8 0-15,-3-1 9 0,-5-11-8 16,2-14-1 0,3-10 2-16,-1-9-3 15,5-9 1-15,8-12-6 0,10-10-22 16,11-14-23-16,9-12-50 15,5-11-86-15</inkml:trace>
  <inkml:trace contextRef="#ctx0" brushRef="#br0" timeOffset="149909.5597">4420 9354 214 0,'0'0'69'0,"0"0"-46"16,0 0 22-16,0 0 10 15,0 0-11-15,0 0 12 16,0 0-20-16,-31 9 0 16,31-9 3-16,0 0-22 15,0 0 5-15,0 0-22 16,7 0-11-16,28 0 9 16,23-23-26-16,15-5 26 15,10-8 1-15,-2 2-8 16,-10 2 9-16,-15 4-15 15,-17 6-1-15,-12 7 10 16,-11 6 6-16,-9 4-8 16,-5 5-10-16,-2 0-5 15,-2 0 23-15,-25 0 0 0,-11 0-22 16,-5 9 1-16,1 3 1 16,3-7 3-16,4 0 17 15,11-3 3-15,6-2 4 16,10 0 1-16,5 0-4 15,3 0 19-15,3 0-23 16,26-12-15-16,10-9-42 16,11 1 57-16,-4 3 6 15,-3 5-5-15,-10 5 2 16,-9 7 0-16,-6 0-3 16,-4 0 0-16,-5 29-2 15,-7 7 4-15,-2 10-2 16,0 6 14-16,-14-6-3 0,-7-4 6 15,-6-8-17-15,0-12-11 16,2-19-62-16,10-3-148 16</inkml:trace>
  <inkml:trace contextRef="#ctx0" brushRef="#br0" timeOffset="150346.061">5082 8724 317 0,'0'0'64'0,"0"0"-64"16,0 0-6-16,0 0-8 0,0 0 9 16,0 0 10-16,-100 0 4 15,100 0 10-15,0-12-19 16,20-5-1-16,9-7-7 15,4 2 8-15,3 1-4 16,1 6 9-16,1 3-5 16,-4 5 0-16,-10 7 2 15,-6 2-4-15,-7 30 2 16,-9 21 0-16,-2 22 4 16,-10 20 13-16,-22 9 34 15,-1-2-10-15,0-11-20 0,8-21 2 16,7-20-23-16,9-20 2 15,7-14 3-15,2-11-4 16,0-5-2-16,6 0-4 16,26 0 4-16,15-7 1 15,11-23 2-15,9-8 13 16,-7 2-15-16,-9 4-65 16,-22 8-65-16,-18 8-89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23:58.0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2637 13766 157 0,'0'0'41'0,"0"0"-39"16,0 0 31-16,0 0 33 0,0 0-29 15,0 0-29-15,0 0 4 16,0 0 23-16,15-7-10 16,-15 7-6-16,0 0 0 15,0 0-5-15,0 0 18 16,0 0-4-16,0 0-10 16,0 0 10-16,0 0-20 15,0 7-4-15,0 17 5 16,0 14-8-16,0 12 22 15,0 13-12-15,0 17-8 16,0 6 52-16,9 7-48 16,-2-4-4-16,4-1-2 15,0-7 3-15,0-5-3 16,0-10-1-16,1-8-1 0,-1-12-1 16,-1-10-4-16,-2-6-3 15,-2-10 7-15,-4-3-11 16,-2-5 5-16,0-2-15 15,0-2 0-15,3 1 22 16,-3-4-21-16,2 1-7 16,-2 2 8-16,2-4-31 15,0-4-27-15,0 0-90 16</inkml:trace>
  <inkml:trace contextRef="#ctx0" brushRef="#br0" timeOffset="1889.5581">2587 13860 3 0,'0'0'65'15,"0"0"-15"-15,0 0 5 16,0 0-27-16,0 0-11 16,0 0-10-16,-17-9 5 15,17 9 0-15,0-3-4 16,0 3 15-16,0 0-18 15,15 0 2-15,12-4 12 16,8-3-10-16,15 0 7 16,12-5 22-16,11-1-22 15,14-2 21-15,19 4-2 0,12-2-13 16,13-3 5 0,9-6-13-16,5-6-4 0,5-2 0 15,-5 0-7-15,-10 4 4 16,-9 5-7-16,-11 6 3 15,-3 3 10-15,-10 1-10 16,-3-1 2-16,-12 0-5 16,-5 3 2-16,-8-2-7 15,-7 1 5-15,-9 2-7 16,-8-2 7-16,-5 0-11 16,-5-1 9-16,-7-1-2 15,-4 3 4-15,-8-2-4 16,-6 4 4-16,-5 2-1 15,-2 2-4-15,-1-1 7 0,-1 2-2 16,4-3 0-16,-4 5 3 16,-4 0-1-16,5 0-2 15,-3 0 0-15,4 0 6 16,2 0-3-16,1 14 0 16,3 13-3-16,-3 13 3 15,-3 12 1-15,2 11-4 16,1 7 0-16,1 7 0 15,3 4 5-15,1 0-10 16,-3 0-25-16,-5-2 30 16,2-7 4-16,-6-4-4 15,1-7 0-15,-3-3-2 16,2-7 3-16,0 0-2 0,1-10-46 16,0 0 28-1,-1-13 16-15,1-2 3 0,-1 0 0 16,0-4 1-16,-2-3 1 15,3-2-2-15,-1-3 0 16,1-4 4-16,-2-2-2 16,-1 1-2-16,0-9 0 15,-2 3 8-15,0 3-7 16,0 2 8-16,0 6 10 16,-7 1-8-16,-7 2 3 15,-5 1-14-15,-4 0-1 16,-3 3 0-16,-6-3-5 0,-5-1 4 15,-8 2-1-15,-9-3-9 16,-6-2-7-16,-7 0 6 16,-4-5-5-16,-5 0 17 15,-4 3-15-15,-3-1 9 16,1 1 1-16,2 1-14 16,-5 0 20-16,2-2 0 15,-2 1 0-15,4 2 10 16,4-5-4-16,4 4 1 15,3 1-7-15,-3-2-16 16,0 2 7-16,-3 4-10 16,5-4 16-16,4-1 0 15,5 0 6-15,2-4-2 0,4-4-1 16,0 1 2-16,2-1-2 16,3-2 0-16,2 1 0 15,0 1 7-15,-3-1-6 16,-1 0-2-16,0 6 0 15,1-2 1-15,4 2 1 16,7-2 0-16,5-4 2 16,7-1 0-16,7-3 1 15,2 0 2-15,4 0-2 16,5 0 0-16,1 0-3 16,0 0-1-16,8 0 0 15,0 0-3-15,2 0 5 16,0 0-4-16,0 0 0 15,0 0-14-15,0 0 15 0,0-1 1 16,0-3 6-16,-2-3 2 16,2 7 7-16,-5-3 14 15,3-2-16-15,0 1-13 16,0 0 7-16,0 3-7 16,2-8 0-16,-6 0-3 15,4-2 1-15,-2 1 2 16,0-1-1-16,-1 2 4 15,-1-4-4-15,1 0 1 16,-2 1 0-16,1-2-2 16,-1-1 2-16,3-9-6 15,-1-5 6-15,-4-2-14 0,0-1 14 16,1 3 3-16,1 7 3 16,-3 3 8-16,4 4-14 15,0-1 12-15,-1 6-12 16,4-4 6-16,1 2-9 15,-3-2 3-15,1 3 0 16,0 1-4-16,4 8 5 16,-2-3-1-16,0 2 0 15,-3 3-25-15,-2-1-14 16,0 1-57-16,-8 0-63 16</inkml:trace>
  <inkml:trace contextRef="#ctx0" brushRef="#br0" timeOffset="6282.6571">4097 12869 429 0,'0'0'42'0,"0"0"-42"15,0 0 46-15,0 0 43 0,0 0-54 16,0 0-6-16,0 0-3 16,-63-5-18-16,28 37 10 15,-10 9-15-15,-4 12 6 16,2 5 14-16,3 7-18 16,5 2 2-16,8 6-7 15,7-7 6-15,6-10-6 16,7-10 0-16,11-12-1 15,0-6-6-15,5-3-6 16,30-10-5-16,17-13-12 16,8-2-31-16,4-12 22 0,-3-20-5 15,-11-2-21-15,-5 0-34 16,-7 0-48-16,-2-2 25 16,-3 4 59-16,-2 0 16 15,0 2 28-15,0 3 19 16,-4 3 17-16,-2 2 44 15,-5 5 4-15,-5 3 28 16,-3 2 10-16,-5 1-1 16,-5 2-9-16,-2-3-37 15,0 0-37-15,-2-2 10 16,-19-1-25-16,6 5 19 16,-3 3-2-16,3 2-18 15,5 5 10-15,4 0-13 16,-5 0 1-16,-5 0-8 15,-1 12 17-15,-6 16-8 0,3 8 15 16,5 4-16-16,1 4 14 16,7-2-15-16,7-2 0 15,0-4-2-15,0-6 4 16,7-7-2-16,9-5 0 16,1-8-9-16,10-8 6 15,12-2-4-15,9-24-6 16,1-14 10-16,-2-11-25 15,-16 3-7-15,-9 7 22 16,-8 4 13-16,-9 14 1 0,-1 7-1 16,-4 5-7-1,2 7 6-15,-2 2-41 0,0 0-60 16,0 0-32-16,4 0 24 16,3 2 61-16,-1 2-94 15</inkml:trace>
  <inkml:trace contextRef="#ctx0" brushRef="#br0" timeOffset="6664.6529">4556 12830 32 0,'0'0'482'16,"0"0"-418"-16,0 0-61 15,0 0 35-15,0 0 0 16,0 0-29-16,66 56 59 0,-30-12-11 15,0-3-39-15,-4 4 9 16,-11-1-27-16,-9 2 0 16,-10 2 0-16,-2 1-42 15,-2-8 4-15,-16-6 2 16,0-16-26-16,5-10 47 16,6-9 13-16,5-23 2 15,2-32-52-15,0-27-10 16,22-25 56-16,23-8 3 15,8-1 6-15,3 12 13 16,-5 21 5-16,-8 22 10 16,-10 18 18-16,-12 17-32 0,-9 13-6 15,-5 5-11 1,-5 5-10-16,0 2-25 0,0-2-55 16,4 3-28-16,2 0 42 15,7 0-47-15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34:43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4037 6367 73 0,'0'0'11'0,"0"0"37"15,0 0-24-15,0 0 33 16,0 0 3-16,0 0-6 15,-98-115 7-15,84 101 27 16,-1 2-17-16,1 2-23 16,3 6-16-16,4 0-22 15,7 4-5-15,0 0-5 16,0 0-33-16,0 0 13 0,5 0-2 16,26 0 13-1,15 0 6-15,18 0 6 0,7 0 12 16,9 0-15-16,14 0 2 15,4 0-4-15,2-12-22 16,7-8-20-16,2-8-84 16,2-9-117-16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36:19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20820 6967 18 0,'0'0'14'15,"0"0"-10"-15,0 0 42 16,0 0-10-16,0 0-13 16,-58-123 14-16,54 101 23 15,-1-2-37-15,-2 1 47 16,0 7-10-16,1 2-22 16,2 4-4-16,1 4-15 0,3 5 10 15,-2-2 2-15,2 3-27 16,0 0-3-16,0 0-1 15,0 0-8-15,0 0 6 16,0 0-14-16,0 13 12 16,0 13 1-16,5 13 3 15,5 16 3-15,0 7-3 16,-4 10 0-16,-3 0 9 16,-3 6-9-16,0 2 6 15,-7 3 2-15,-11-5-6 16,2-4 5-16,3-7-7 15,9-9 2-15,4-7-6 16,0-4 6-16,0-3-2 16,0-7 0-16,4 2 5 0,0-6-5 15,0 1 0-15,-4-1 0 16,0 2-1-16,0-1 4 16,10 0-3-16,3-2 0 15,10-1-3-15,6 0-3 16,6-4 6-16,5-8 0 15,5 3-1-15,1-4 4 16,4-2-3-16,1 2 2 16,2 0 2-16,5 0 0 15,7-1-4-15,9-4 0 16,13-5 6-16,15-3-4 16,16-5 0-16,20 0-2 15,21 0-5-15,10-3 3 0,5-2 2 16,2 3 0-16,-7-1 0 15,-3 2 5-15,-6 1-5 16,-6 0 0-16,-3 0 5 16,1-5-8-16,6 0 3 15,14-6-8-15,8-1 7 16,3 1-8-16,2-4 9 16,-11 0-5-16,-7 4 5 15,-8-1-1-15,-15 4 0 16,-10 1-1-16,-15-2-5 15,-17 1 10-15,-15-2-3 16,-16 0 0-16,-15 1 4 0,-11 4 1 16,-14-1 4-16,-7 3-1 15,-10-3 4-15,-8 5-10 16,-4 1-1-16,-2 0 14 16,0 0-13-16,0 0 12 15,0 0-9-15,0 0-3 16,0 0 15-16,0 0-16 15,0 0 14-15,0 0 4 16,0 0-14-16,0 0 9 16,0 0-7-16,0 0 0 15,0 0 20-15,0 0-20 16,0 0 4-16,0 0-1 16,0 0-7-16,0 0 1 15,0-8-4-15,0-9 0 16,14-16-5-16,4-9-2 0,4-8 7 15,3 0 5-15,2-11-3 16,6-7-2-16,5-12-5 16,8-12-16-16,6-3 3 15,-7 5-10-15,-6 12 23 16,-7 14 2-16,-12 13 6 16,-7 12 7-16,-4 4-6 15,-5 12-2-15,1 6 2 16,-5 7 0-16,2 5-4 15,-2 2 0-15,0 1 1 16,0 2-5-16,0 0 4 16,0-2 0-16,0 2-3 0,0 0 3 15,3 0-1-15,-3-2-7 16,4-2-12-16,2-6 18 16,3-5 2-16,9-10 0 15,5-7-4-15,4-6 4 16,12-10 0-16,11-8-2 15,7-6-8-15,11-5 2 16,0 1-3-16,1-2 1 16,-6 0 6-16,-10 2-2 15,-11 0 6-15,-5 1-1 16,-10 3 2-16,-2-3 5 0,0 2-6 16,0-7 0-1,4-7 0-15,4-7 7 0,3 0-4 16,-5 4-3-16,-4 13-4 15,-11 13-3-15,-7 6 11 16,-7 9-4-16,-2 4 0 16,0 7 7-16,-5 7-7 15,-13 0 0-15,-7 1 4 16,-3 3-12-16,-10 2 5 16,-6 3-13-16,-8 4 15 15,-8-1-11-15,-11 6 6 16,-10 3 6-16,-8 0-23 15,-5 0 14-15,1 0 2 16,4 6 0-16,-1 0 4 0,1 0-5 16,-9-2 8-16,-2 0-3 15,-5 0 9-15,-1-2-8 16,-4 0 2-16,-6 2 0 16,-9 2-3-16,-4-3 3 15,0 4 0-15,-1 0-1 16,3-4 4-16,0 3-7 15,0 2-5-15,-4 0 5 16,-5 0 1-16,-5 3 4 16,-1 3-1-16,-7-2 0 15,-5 8-1-15,-4-3-2 16,-3-1 1-16,-2 0-12 16,12-5 11-16,8-1 5 15,14-6-2-15,15-1 1 16,9-1 5-16,10 3-7 0,0-4 1 15,4 3-9-15,7-1-13 16,3-2-7-16,10 2 29 16,-3 2 0-16,-1 8-9 15,-4 3-31-15,4 4-3 16,13-1 30-16,17 0 8 16,15-3-3-16,13-2-23 15,8-2-25-15,4-3 19 16,1-4 30-16,2-1 3 15,0 2 2-15,-3-2-1 16,1 4-1-16,-3-3-10 16,0 4 13-16,3-6 2 0,-1 2 0 15,-1-3-1-15,-4 2 0 16,-7 2 5-16,-8 0-5 16,-8 0 0-16,-7 0 0 15,0-4 3-15,4 0 7 16,7 0 42-16,4-2-5 15,4 2-20-15,-2 1-22 16,3 0-1-16,5-1-4 16,3 2 4-16,3 1-5 15,-2-2 1-15,0 3 0 16,-2 0 0-16,-8 4 0 16,-1 0 0-16,-7 2 0 15,0 2 2-15,3 0-3 0,3-2 1 16,7 3 0-16,5-1-2 15,-1 2-2-15,0 5 4 16,-1 4-2-16,-1 3 2 16,3 8 0-16,-5 4 0 15,-1 4 0-15,-6 5 2 16,1 4 0-16,-2 1 0 16,-1 8 8-16,3 2 6 15,-1 1 3-15,4 1-13 16,0 0-5-16,4-4 8 15,1 0-6-15,2-5 3 16,-2-3 5-16,5-6-6 0,5-2 8 16,-1 2-8-16,5-2 0 15,-2 1 14-15,2-3-10 16,-3 2-5-16,3 0-3 16,0 0 1-16,0-5-4 15,0-6-17-15,0-7-40 16,0-8-1-16,14-2 3 15,6-4-34-15,6-8-50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37:50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4101 3116 20 0,'0'0'60'15,"0"0"-24"-15,0 0-29 16,0 0 0-16,0 0 10 16,0 0 6-16,0 0 13 15,-4-61-12-15,4 56-23 16,0-2 18-16,0 3 3 0,0 3-21 15,0 1 13-15,0 0-14 16,0 0-1-16,0 0 0 16,0-3 1-16,0 0-3 15,0-4 1-15,0 0-9 16,0-4 9-16,0 0-4 16,4 0 6-16,-4 1 0 15,2-2 3-15,0 2 3 16,0 1-6-16,-2 0 4 15,3 1 9-15,-3 2 12 16,0 4 5-16,0 0-11 16,2 1-16-16,-2 1 9 15,0 0 3-15,0 0-10 16,0 0 3-16,0 0-8 16,0 0-1-16,0 0-4 0,0 0-3 15,0 0 1-15,3 3-6 16,-1 19 2-16,0 11 9 15,-2 7-4-15,0 8 6 16,0 3 15-16,0 4-11 16,0 6 9-16,-4 2-5 15,-4 8-5-15,2 1 20 16,0 10-18-16,-1 2-3 16,3 0 7-16,-4 1-7 15,4-7 3-15,2 0-2 16,2 2 2-16,-2-2-3 15,2 5 0-15,0-5-2 0,0 0 4 16,0-1 2-16,0 6-6 16,0 0 0-16,0-1 7 15,0-6-4-15,0-8-3 16,0-5 0-16,0-2 0 16,0 11 4-16,0 7-4 15,6 7 0-15,4 3 0 16,-6 3 3-16,-2 0-3 15,0-2-4-15,-2 2 1 16,0-3 6-16,3-7 0 16,-1-7-3-16,0-8 1 15,4-17-2-15,1-7 1 16,2-5 0-16,0-6 1 0,2 8 4 16,3 2-5-1,-1 2 2-15,5 0 0 0,-3-6 5 16,1-2-7-16,1 3 0 15,-1-6 4-15,3-1-2 16,-2-2-2-16,-1-4 0 16,-3-6 6-16,-1 1-2 15,-1-5-4-15,-5-2 0 16,3 0-3-16,0-2 7 16,-2-2-4-16,1-1 0 15,-1-6 1-15,0 5 0 16,0-2-1-16,1 0 0 0,-1 0 0 15,7 0 4-15,-1 2-4 16,7 2 0-16,5 0 3 16,2 0-2-16,4-3-1 15,4-7 0-15,7 0 9 16,8 0-6-16,8 0 1 16,11 0-4-16,7-9 4 15,6 1-7-15,3 0 3 16,0 2 0-16,2-2 0 15,-8 2 1-15,-3-4-1 16,-5 2 0-16,-2-2 4 16,-1-2-6-16,-4 0 2 15,-3 0 0-15,-8 3-2 0,-6 2 3 16,-5 1-1 0,1 2 0-16,-1-2 5 0,3 0-7 15,3 1 2-15,4-2 0 16,-1-1-5-16,2-2 8 15,1-2-3-15,-3 2 0 16,-1-1 3-16,-8 2-4 16,-7 1 1-16,-10 4 0 15,-10 0-3-15,-8 0 9 16,-4 1-5-16,-1 2-1 16,0-1 8-16,0 0-9 15,-2 0 1-15,2 2 0 16,-2 0-3-16,5 0 4 15,-3 0-1-15,-2 0 0 0,0 0 6 16,0 0-3-16,0-3 2 16,2 1 17-16,-2 2 33 15,0-2-14-15,0-1 17 16,0-6-7-16,4-4-38 16,2-9-5-16,0-5-8 15,3-8 0-15,-3-9-4 16,4-7 4-16,-4-7 0 15,-4-4 0-15,-2-1 4 16,0 0-8-16,0 2 4 16,0 3 0-16,0 2-3 15,0-2 4-15,0-2-1 16,0-3 0-16,0-2 2 0,0-6-5 16,0-6 3-16,5 2 0 15,-1-3-6-15,0-1 6 16,-4 3 0-16,0 4 0 15,0 5 0-15,0 8-2 16,0 2 2-16,0 3 0 16,-2 0-7-16,-2 0 7 15,-1 0 0-15,3 2-1 16,2 2 5-16,0-4-6 16,0-3 2-16,0-1 0 15,2-2-7-15,3-1 6 16,1 5-2-16,2 1 0 0,-4 4-6 15,-2 5 9-15,0-4 0 16,0-2 1-16,1-4-10 16,1-4 5-16,-2 0 2 15,0-1 0-15,0 5-9 16,-2 6 5-16,0 6-16 16,0 12 19-16,0-1-2 15,-4 2-10-15,-7 3 6 16,1-2 9-16,0-1-8 15,1 6 8-15,3-4 0 16,-2 5 0-16,2 6-4 16,2 4 5-16,-1 5-1 15,3 2 0-15,2 1 3 0,0 4-5 16,-2-3 2 0,2 2 0-16,-2-1-1 0,0 0 1 15,-3 0 0-15,0 2-2 16,1-2-7-16,-5 0 6 15,0 0-6-15,-2-2 1 16,-7 2-4-16,-4 0 12 16,-7 1-3-16,-2 3-1 15,0-3 5-15,-5 3-1 16,1-2 0-16,-6-2 0 16,-6 1-4-16,0-2 4 15,1-1 0-15,1-3 0 16,1 4 1-16,1-2-2 15,1 0 1-15,-3 0 0 0,-2 0-4 16,0 1 4-16,-1 0 0 16,-2 0 0-16,2-1 6 15,-2 4-6-15,-1-1 0 16,-3-1 0-16,1 0-5 16,2-2 7-16,-1 5-2 15,2-1 0-15,2 3 1 16,-3 0-1-16,2 0 0 15,-2 0 1-15,-3 0-9 16,-4 0 8-16,-4 0 0 16,4 0-4-16,5 0 10 15,6 0-6-15,7 0 0 16,0 0 2-16,-3 0-10 0,-1 0 6 16,-1 0 2-1,3 0-1-15,-1 0-2 0,7 3 3 16,1-3 0-16,-1 0 2 15,3 0-6-15,0 0 4 16,4 0 0-16,2 0-3 16,-2 0 8-16,2 0-5 15,-2 0 0-15,4 0-3 16,12 0-4-16,1-3 7 16,10 1 0-16,0 0 2 15,2 2-1-15,0 0-2 16,0 0 1-16,0 0 0 0,0 0 1 15,0 0 2 1,0 0 0-16,0 0 4 0,0 0-2 16,0 0-5-16,0 0 0 15,0 0 3-15,0 0 4 16,0 0-5-16,0 0-1 16,0 0 17-16,0 0-12 15,0 0 13-15,0-2-4 16,0 2-14-16,0 0 5 15,0 0-6-15,0 0-26 16,10 21-92-16,1 2-74 16</inkml:trace>
  <inkml:trace contextRef="#ctx0" brushRef="#br0" timeOffset="2353.0118">4213 6520 30 0,'0'0'0'0,"0"0"-6"16,0 0 5-16,0 0-4 15,0 0-13-15</inkml:trace>
  <inkml:trace contextRef="#ctx0" brushRef="#br0" timeOffset="4495.0022">4215 6220 95 0,'0'0'80'16,"0"0"-14"-16,0 0-14 15,0 0-32-15,0 0-15 16,0 0-5-16,-9-6-22 16,2 32 13-16,0 21 3 0,-3 19 6 15,-6 20 21-15,0 28-10 16,-2 18 9-16,5 17-5 15,6 5-10-15,5 0 23 16,2-3-20-16,0-3-6 16,0-6 14-16,5-5-13 15,1-4 7-15,1-1-10 16,-5-4 7-16,0-3-5 16,-2-14-2-16,0-10 0 15,2-8 1-15,1-8 2 16,-3 2-3-16,0-8 0 15,0 1 4-15,0-10-4 16,-3-7 0-16,-7-9 2 0,1-7-8 16,-1-10 8-1,6-6-2-15,2-9 0 0,0-6 5 16,0-2-5-16,-1 2 0 16,1 1 0-16,0 10-3 15,-2 1 6-15,1 10-3 16,-2 0 0-16,3-2-4 15,-2-4 2-15,2-7 2 16,0-11 0-16,-1 0-4 16,1-2 7-16,0 2-3 15,0 4 0-15,-6 8 2 16,4 4-3-16,-2 2 1 16,-1 0 0-16,5-4-2 0,0-7 2 15,2-4 0-15,0-7 0 16,0-2 0-16,0-4-3 15,0 0 3-15,0-4 0 16,0 0-3-16,0 3 4 16,4 0-1-16,9 1 0 15,10 3 5-15,6-6-4 16,6-1-1-16,8 0 2 16,8 0 8-16,9 0-9 15,12-13 5-15,8-1-3 16,0-1 1-16,5 3-4 15,6 0 0-15,5 2 0 16,13 2-4-16,9-1 5 16,2 6-1-16,-3-3 0 0,-8 3 3 15,-7-2-3-15,-8 1 0 16,-5-4 0-16,-8 4-4 16,-6-1 7-16,-10-2-3 15,-7 3 0-15,-9 0 5 16,-7-1-5-16,-9 5 0 15,-6-5 0-15,-4-2-2 16,-5 5 3-16,-3-3-1 16,-1 3 0-16,-3 0 4 15,-7-1-5-15,0 3 1 16,1-5 0-16,-1 3-3 16,3 0 3-16,0 0 0 0,-5 0 9 15,2 0-8-15,-1 0 62 16,-1-2-3-16,0 0-34 15,2 0-12-15,2-4-14 16,2 1-1-16,1 0-2 16,3 0-7-16,-2 2 6 15,1 1 1-15,-1 0 3 16,-6 2-7-16,-2 0 7 16,-2-1 0-16,2 3 1 15,-2-3 7-15,5-3-3 16,3-11-5-16,6-4 3 15,3-7 0-15,4-4 0 16,-1-5-3-16,-3 0 23 0,2-7-21 16,-2-7 27-1,-3-2-22-15,1-6-6 0,-3-7 16 16,-4-9-17-16,1-13 0 16,1-4-1-16,-6-7 3 15,2 3-3-15,-3 0 1 16,1-4 0-16,0-2-1 15,2 0 2-15,-2 1-1 16,0 6 0-16,-2 2 1 16,0 3-1-16,3 2 0 15,-3 4 3-15,0 3-8 16,0 2 5-16,-2 3 0 16,0 2-5-16,0 3 4 15,0 10 1-15,-11 7 0 0,1 0 1 16,-2-1-8-16,5 1 7 15,3-2 0-15,2-4-4 16,0-8 4-16,2-5-4 16,0 1-2-16,0 10-2 15,0 13 0-15,-2 12 8 16,0 7 0-16,2 4-3 16,-3 0 9-16,0-1-11 15,-1-2 5-15,0-4-2 16,1 1-7-16,-1-2 7 15,-2 8 2-15,-2-2-2 0,2 2 4 16,-1 2-3-16,-1 4 1 16,-2 2-5-16,1 4-4 15,1 4 9-15,-3 0-7 16,-1 2 6-16,1 1-21 16,0 2 22-16,2 1 0 15,-2-1 1-15,-3 0 1 16,-1 3-2-16,-7-3-2 15,-7 4-2-15,-7-1-1 16,-13 2 2-16,-12 0-3 16,-7 6-3-16,-1 10 5 15,0 2 4-15,-1-2 0 16,-3-2-7-16,-5 0 12 16,-7-4-5-16,-9-2 0 0,-2-3 2 15,1-2 0-15,6-1-2 16,4-2 0-16,7 0-5 15,4 0 20-15,1 0-15 16,4 2 0-16,7-2 2 16,4 2 1-16,4-2-3 15,2 0 0-15,6 3-7 16,3-3 13-16,8 0-6 16,3 3 0-16,1-1 1 15,4-2-8-15,-6 2 7 16,-2 0-1-16,-1 0-8 15,1-2 11-15,2 2-2 16,8-2 0-16,-2 0 4 16,2 0-6-16,0 0 2 15,0 0 0-15,4 0 0 0,-2 0 5 16,5 0-5-16,1 0 0 16,3-2 3-16,7 0-4 15,3 2 1-15,4 0 0 16,-2 0-2-16,2 0 3 15,0 0-2-15,0 0-4 16,0 0-4-16,0 0 6 16,0 0 3-16,0 0 0 15,0 0-3-15,0 0 6 16,0 0-3-16,0 0 0 0,0 0 7 16,0 0-7-1,0 0 0-15,0 0 0 0,0 0-4 16,0 0-12-16,2 0-80 15,5 12 41-15,-7 13-94 16,0-2-2-16</inkml:trace>
  <inkml:trace contextRef="#ctx0" brushRef="#br0" timeOffset="43936.3944">11297 8101 0 0,'0'0'131'16,"0"0"-108"-16,0 0-4 0,0 0 71 15,0 0-7-15,0 0-20 16,0 0-29-16,0 0-23 15,0 0 35-15,0 0-11 16,0 0-11-16,8-4 11 16,29-18-35-16,23-14 13 15,29-18-13-15,16-10-24 16,4-11 16-16,-4 1-13 16,-8 5 7-16,-7 4 0 15,-16 13 14-15,-16 7 0 16,-18 11 1-16,-14 8 11 15,-10 3-9-15,-5 9-3 16,-4-1 0-16,-3 6 24 16,0 2-18-16,-1 5 21 15,-3 0-7-15,0 2-17 0,0 0 11 16,-18 0-14 0,-25 0-1-16,-19 23-7 0,-9 2-13 15,2 1 9-15,6-6-1 16,14-3-2-16,10-9 13 15,12-7 2-15,8-1 0 16,9 0 12-16,5 0-9 16,5 0 23-16,0 0-2 15,0 0-24-15,11-4 0 16,27-14-27-16,20-8 7 16,13 0 11-16,7 4 14 15,-1 2-5-15,-6 4 0 0,-13 5 2 16,-16 8-3-16,-18 1 1 15,-13 2-12-15,-7 0 6 16,0 5-18-16,-4 22 24 16,0 15 36-16,-10 13-17 15,-21 7 29-15,-11 4-29 16,-10 4-14-16,-6 3-10 16,-9-4-75-16,5-8-122 15</inkml:trace>
  <inkml:trace contextRef="#ctx0" brushRef="#br0" timeOffset="49458.0113">2059 2941 3 0,'0'0'8'0,"0"0"6"0,0 0-10 15,0 0-4-15,0 0-29 16</inkml:trace>
  <inkml:trace contextRef="#ctx0" brushRef="#br0" timeOffset="51625.0937">2059 2941 18 0,'0'-7'42'16,"0"7"-26"-16,0 0-8 15,0 0 21-15,0 0 9 16,0 0 11-16,0 0-1 15,0 0-26-15,0 0 16 0,0 0-8 16,0 0-15 0,0 0 22-16,-2 0-11 15,0 0-1-15,2 0-25 0,0 0-6 16,-2 0-6-16,-3 0-22 16,-2 19 3-16,-6 9 26 15,-3 7 5-15,-1 4 0 16,1-4 2-16,-1 2-1 15,3 0-1-15,3 1 0 16,-1 2 6-16,3 2-7 16,1 7 1-16,-1 5 0 15,-3 10 2-15,2 8 3 16,-2 4-3-16,-1 6 0 16,0-4 1-16,1 0 9 15,1-1-8-15,3-4-2 0,0-1-1 16,2-4 3-16,2 0-4 15,-1-4 4-15,1 0 2 16,2 2 5-16,0-2-11 16,-2 0 0-16,4 1 3 15,0-1 2-15,0 0-5 16,0 4 0-16,0 3 2 16,4-4-2-16,0 0 0 15,0-7 0-15,-2-6-3 16,1-6 6-16,1-6-3 15,-2-4 0-15,2-6 6 16,1-3-9-16,0-5 3 16,-1-2 0-16,3-5-6 0,-1 0 4 15,3 0 2 1,3 2 0-16,1 0-5 0,3 2 0 16,-1 1 5-16,3 4 0 15,-3 2-8-15,1 2 10 16,-5 3-2-16,1-4 0 15,-2-3 2-15,1 2-5 16,1 0 3-16,3 1 0 16,3 7-1-16,0 3 2 15,2 0-1-15,-2 5 0 16,0-7 6-16,4-4-11 16,-2 3 5-16,2-4 0 0,3 4-4 15,-1-2 8-15,-1-3-4 16,0-4 0-16,-6-10 7 15,1-1-13-15,-3 0 6 16,1-2 0-16,-1 0-5 16,1 0 8-16,0 0-3 15,0 0 0-15,-3 0 1 16,3-1-3-16,-1 0 2 16,7-1 0-16,3 0-6 15,4-2 12-15,6 1-6 16,15-4 0-16,5-3 7 15,3-1-6-15,4-1-1 0,-2-2 1 16,10 0-1 0,8 0 1-16,11 0-1 0,4-2 0 15,3-5 5-15,3 0-10 16,-3 3 5-16,-7 1-16 16,-7 2 13-16,-8 1-13 15,-5-3 16-15,-7 3-6 16,-2 0 8-16,0 0-4 15,3 0 2-15,-1 0 0 16,7 0 0-16,3 0 0 16,-3 0 0-16,-5 0 0 15,-3 0 6-15,-8 0-10 16,-3 4 4-16,-8 0-6 16,-3-1-8-16,-5-2 13 15,0-1 1-15,-3 0 9 0,5 0-5 16,1 0 1-16,1 0-5 15,0 0 0-15,-2 0-4 16,-5 0 6-16,-7 0-2 16,-3 0 0-16,-5 0 5 15,-6 0 3-15,-3 0 1 16,-3 0 7-16,1-1 27 16,2-3-35-16,-1 0-1 15,1 1-7-15,-1-1 7 16,2 0-7-16,-4 0 0 15,3-1 0-15,-1-2 11 16,8-7-10-16,1-8 12 0,1-7-7 16,4-10 1-16,0-5 2 15,3-4-7-15,3-3 2 16,1 1 0-16,-5-1 1 16,-2-3-5-16,1-4 0 15,-4-5 5-15,3-11-6 16,-2-11 1-16,2-9-2 15,-4-10-8-15,-1-6 1 16,-4-11 1-16,-4 3 0 16,-7 8 16-16,0 12 17 15,0 16-23-15,0 7 1 16,0 5 8-16,0 0-10 16,0-1-1-16,0-6 0 15,0-10-10-15,3-1 4 0,5-9-14 16,1 3 8-16,-2 8 10 15,2 6-2-15,-1 8 4 16,1 8 0-16,1 1 4 16,-2 1-9-16,1-2 5 15,1-4-31-15,-6 3 30 16,-2 7-17-16,-2 12 16 16,0 9 0-16,0 6-8 15,0 9 10-15,-2 6 2 16,-2 1 1-16,-2 4-4 15,-2-1 1-15,-1-2 0 16,-2-4-4-16,-1 0 5 16,-3-6-4-16,1 0 3 0,2-5-3 15,0 4 0-15,1 3 6 16,2 1-3-16,0 3 0 16,2 4 5-16,1 5-5 15,-1-3 1-15,1 1 3 16,-6 2-7-16,1-3 3 15,-9-2-7-15,-13 3 7 16,-12-5-24-16,-13 0 3 16,-9 1 19-16,-2 4 4 15,0 3 1-15,0 4-3 16,-3 2 5-16,1 0-5 16,-5 2 7-16,-8 0-7 15,-7 0 0-15,-15 0 2 0,-12 0-9 16,-17 0 7-16,-15 2-8 15,-6 8 8-15,5 2 0 16,10 4 1-16,12 2 11 16,4 4-10-16,7-3 6 15,8-6-4-15,12-5 8 16,7-2 22-16,-5-1-33 16,-9 0 6-16,-6 2-7 15,8-6 0-15,12 2-6 16,24-3 6-16,19 0 0 15,11 0 0-15,11 0 6 16,4 0-6-16,6 0 0 0,5 0 1 16,2 0-1-16,7 0 0 15,-3 0 0-15,3 0-2 16,-5 0-3-16,-4 0-2 16,-1 0-12-16,2 0 11 15,-1 0 2-15,3 0 1 16,2 0 5-16,4 0-7 15,2 0-20-15,0 8-118 16,0 6 13-16,0-2 44 16</inkml:trace>
  <inkml:trace contextRef="#ctx0" brushRef="#br0" timeOffset="108172.4965">16549 800 84 0,'0'0'48'15,"0"0"-46"-15,0 0-1 16,0 0 7-16,0 0 8 15,0 0 18-15,0 0-17 0,-13-4-2 16,13 4 37 0,0 0-28-16,0 0-15 0,0 0-9 15,0 0 1-15,0 20-1 16,0 12 0-16,0 18 0 16,0 28 12-16,0 31 7 15,-2 32 35-15,-8 28-10 16,6 24-30-16,4 17 14 15,0 17-19-15,6 9-5 16,21 4-2-16,4-16 1 16,2-19-3-16,-4-22 0 15,-6-12 5-15,-9-6-5 16,-12 4 0-16,-2 1 1 16,0-10-2-16,-12-13 2 15,2-27-1-15,1-22 0 0,9-22 1 16,0-17-2-16,0-18 1 15,0-13-5-15,0-13 1 16,6-11-9-16,-6-2-5 16,3-2 8-16,-3 0-12 15,2 0 9-15,11 0-32 16,9-18-12-16,16-22-65 16</inkml:trace>
  <inkml:trace contextRef="#ctx0" brushRef="#br0" timeOffset="110275.3831">16442 758 103 0,'0'0'48'0,"0"0"-5"0,0 0-1 15,0 0-29-15,0 0-2 16,0 0-11-16,-2-9 0 15,2 9 9-15,0 0-4 16,0-2 7-16,0 2-10 16,13-3 8-16,12 1-9 15,12 2-1-15,23 0 0 16,21 0 11-16,26 0-9 16,27 0 3-16,28 0 8 15,21 0-13-15,16 0 7 16,7 0-7-16,10 0 0 15,21-12-3-15,33-6 6 16,31-3-3-16,22-3 0 0,0 2 5 16,-16 3-11-16,-14 1 6 15,-15 4 0-15,-12 1-5 16,-10 1 7-16,-20 3-2 16,-17 0 0-16,-25-1 6 15,-20-3-8-15,-16 2 2 16,-10 1 0-16,-15-4-5 15,-17 2 6-15,-22 1-1 16,-39 2 0-16,-23 4 7 16,-19 4-4-16,-13 1 17 15,0 0 63-15,0 0 2 16,0 0-72-16,0 0-11 16,0 0-2-16,0 0-24 0,0 0-3 15,0 10-25-15,0 24 17 16,0 20 28-16,0 16 9 15,0 19-2-15,0 13 12 16,-9 8-11-16,0 8 17 16,5 7-18-16,1-1 1 15,3-3 5-15,0-3-5 16,5-4-1-16,10-2 0 16,1-1 7-16,4 1-9 15,0 13 2-15,3 10 0 16,-4 8-1-16,4-5 2 15,-1-10-1-15,3-12 0 0,4-3 3 16,-3-6-6 0,5-10 3-16,0-10 0 0,1-13-6 15,2-6 8-15,-3-6-2 16,-2-4 0-16,-2-5 6 16,-3-7-7-16,-2-6 1 15,-2-4 0-15,-4-2-5 16,-3 0 7-16,-2 2-2 15,0 4 0-15,-3 3 4 16,-2 7-6-16,-4-3 2 16,0-6-1-16,-2-9-4 15,0-20 3-15,0-6 2 0,0-4 0 16,0-2 6 0,0 0 12-16,0 0 1 0,0 0 10 15,0 0 21-15,-4 5-40 16,-19 1 2-16,-19 11-12 15,-18 3 9-15,-12 0-9 16,-7 1 0-16,-6-5 0 16,-7-3-2-16,-5 0 4 15,-17-2-2-15,-5 2 0 16,-3-5 7-16,1 0-7 16,3-4 0-16,0-4 3 15,0 2 4-15,2-2-6 16,3 0 1-16,1 0 7 15,0 0-4-15,1 0 14 16,2 0-19-16,6 4 6 0,0 4-2 16,5 3-2-16,-4 2-2 15,2 1 0-15,-1-2-8 16,6 0 4-16,5-4-4 16,5 0-6-16,1-4 12 15,0-4-10-15,-4 0 12 16,1 0-2-16,-2 0 10 15,-2 0-8-15,-7 0 12 16,-10 4-11-16,-8 2 7 16,-8 4-8-16,-12 1-3 15,-11-2 0-15,2-1-25 16,11-4 28-16,16-2 20 0,16-2 1 16,5 0 10-16,-1 0-27 15,-2 2 6-15,0 2-6 16,4 2-3-16,2 0-2 15,3 2 0-15,7-4-3 16,1-2-2-16,9 1 6 16,7-3 0-16,14 0 11 15,6 0-8-15,12 0 12 16,6 0-3-16,2 0-12 16,4 0 12-16,1 0-12 15,0 0 0-15,2 0-3 16,-1 0 6-16,8 0-3 15,7 0 0-15,2 0 6 16,2 0-10-16,2 0 4 16,-6 0 0-16,2 0-3 0,0 0 11 15,-9 0-8-15,-3 0 0 16,-5 0 3-16,2 0-11 16,3 0 8-16,5 0 0 15,2 0-3-15,7 0 13 16,-1 0-12-16,3 0 2 15,0 0-18-15,0 0 9 16,0 0-57-16,0 0-23 16,0 3-2-16,0 7-51 15,0-8 11-15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42:47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4937 3956 4 0,'0'0'30'0,"0"0"-25"16,0 0 5-16,0 0-10 15,0 0-1-15,0 0-5 16,0 0 5-16,-2-10 1 16,2 10 1-16,0-2 6 15,0 2-8-15,0 0 1 16,0 0-6-16,0 0 5 15,0 0 2-15,2 0 1 16,-2 0 38-16,0 0 0 16,3-2 4-16,1 1-32 15,0-5-8-15,1 3-8 16,-1-1-3-16,0 2 7 0,-1 0 0 16,-3 2 3-16,2 0 6 15,-2-3 15-15,0 3 22 16,3 0 16-16,-3 0-21 15,0 0 14-15,2-3 4 16,-2 3-16-16,0 0 14 16,0 0-24-16,0 0-26 15,0 0-7-15,0 0-3 16,0 0-1-16,0 0 4 16,0 0-5-16,0 0 4 15,-5 0 1-15,-15 10 0 16,-9 6 16-16,-11 2-12 15,-7-1-2-15,5-6 1 16,3-2 3-16,2-6 14 0,1-1-7 16,1-2-3-16,4 0 10 15,2 0-17 1,-1 0 5-16,6 0-6 0,-3 0 12 16,-2 0-13-16,4 0-1 15,-3-8 2-15,-1 0 12 16,0 0-10-16,0 0-4 15,2 0 0-15,-2 0 8 16,2 2-6-16,0-2-2 16,5 0 0-16,2 2 17 15,2-4-13-15,3 1 10 16,-5 0 2-16,4-3-8 16,-4-2-6-16,-2-4-2 0,1 0 0 15,0-3-4-15,-2 0 6 16,5 0-2-16,1 2 0 15,3-2 6-15,1 2-7 16,-1-4 1-16,5 3 0 16,-2-3 0-16,4 6 0 15,1-4 0-15,3 1 0 16,1-3 2-16,2-3-8 16,0-3 6-16,0-2-9 15,0-5 3-15,9-1-6 16,7-1 12-16,7-1-2 15,-2-3-17-15,6-1 15 16,2 1-4-16,0 2-2 0,2 4 1 16,2 0-1-16,6 2 10 15,1 2-7-15,4 0-4 16,5 1 5-16,-4 1 3 16,2 2 3-16,-5 0-10 15,3 3 11-15,1-4-1 16,1 5 0-16,0-2 5 15,0 3-10-15,2 4 5 16,-7 3 0-16,-2 5-5 16,-3 4 5-16,-2 5 0 15,9-1-1-15,4 3 5 16,4 0-11-16,2 0 7 16,-5 0 0-16,-2 12-10 0,-2 5 10 15,-3 0 0-15,-5 6 0 16,-4 1-9-16,-7 2 6 15,-4 3-3-15,-4 4 3 16,-5 4-6-16,-1 4 5 16,-5 2 4-16,-5 3 0 15,-2 0-2-15,0 4 1 16,0 3 1-16,-21 2 0 16,-3-5 3-16,-2 1-3 15,-1-7 0-15,-2-3 1 16,-2 2 6-16,-1-4-2 15,-2 2-5-15,-1-7 0 0,-1 1 7 16,-2-6-4-16,1 2-3 16,-8 1 4-16,-7-1 8 15,2 0-14-15,-2-2 2 16,8-2 0-16,5-7 0 16,8-4 2-16,2-2-2 15,5-2 1-15,-3 1 7 16,5-1-1-16,-1 1-7 15,2 1 1-15,2-2-8 16,3-5 9-16,3 2-2 16,7-3 0-16,0-4-6 15,2 1-1-15,2-2 7 16,0-1-4-16,2 0-6 16,0 0-4-16,0 0-33 0,0 2-52 15,0-2-58-15,0 0 28 16,0 0 22-16,16 0 71 15,5 0-32-15</inkml:trace>
  <inkml:trace contextRef="#ctx0" brushRef="#br0" timeOffset="2519.51">5274 6087 70 0,'0'0'112'0,"0"0"-26"16,0 0-27-16,0 0 22 15,0 0-15-15,0 0-1 16,0-1 6-16,0 1-25 16,0 0 8-16,0 0-11 15,0 0-35-15,0 0 24 16,0 0-29-16,-16 4 0 0,-11 12 3 16,-6 3 0-16,-7 4-6 15,-5-3 0-15,1 0 6 16,-8-5-11-16,-1-4 5 15,-7-5 0-15,-5-4-1 16,0-2 8-16,3 0-7 16,4 0 0-16,5 0 7 15,1 0-11-15,3-6 4 16,-2-2 0-16,2-2-4 16,-3 0 8-16,2-2-4 15,-2-2 0-15,1-3 6 16,4 0-15-16,0-3 9 15,9-2 0-15,5-4 0 16,2 0 2-16,2-2-2 0,2-4 0 16,7-3-3-16,0-4-10 15,4 0 13-15,5-9-9 16,0-2 7-16,4-1-24 16,3 0 12-16,2 3 13 15,2 1-10-15,0-3 0 16,8 1 10-16,17-4-20 15,8-1 19-15,15-2-24 16,12-3 26-16,13 5 0 16,14 1-10-16,6 4 2 15,5 6 1-15,-2 4 7 16,-5 5-12-16,-1 8 11 16,-5 9 1-16,-5 3 0 0,-11 11-7 15,-11 3 1-15,-9 0-3 16,-4 0-1-16,-6 12 6 15,-2 2 3-15,-4 0 1 16,-7 4 0-16,-1 4-2 16,-3 0-6-16,-3 6 7 15,-2 7 1-15,-3 0 5 16,-3 5-2-16,-5 6-3 16,-2 7 3-16,-4 5 1 15,0 2 3-15,0 0-7 16,0-6 0-16,-6-4 5 15,-3-10 1-15,1-4-6 0,-2-7 1 16,1-2 8-16,-1-2-5 16,-2 1-3-16,-3 4-1 15,-6 2 20-15,-6 2-19 16,-4 2 8-16,-6 1-9 16,1-2 8-16,1-1-15 15,0-1 7-15,9-7-3 16,4-2 0-16,4-9-16 15,7-1-3-15,2-3-28 16,2-3-81-16,0-7-84 16</inkml:trace>
  <inkml:trace contextRef="#ctx0" brushRef="#br0" timeOffset="15380.2668">15037 7536 54 0,'0'0'66'0,"0"0"-58"15,0 0-5-15,0 0 14 16,0 0 11-16,0 0-3 16,0 0-13-16,-58 84 20 15,43-79 27-15,-3 1 2 16,-2-4-4-16,-2 1-39 15,1-3 2-15,2 0 1 16,1 0-17-16,3 0 18 16,3 0-12-16,1 0 14 15,7 0 14-15,-1-3-31 16,5-6-6-16,0-5-1 16,0-6-14-16,0-9 12 15,18 0-7-15,4-4 9 16,5 4-9-16,2-2 8 0,2 5 0 15,0 2-1-15,3 6-2 16,-3 7 0-16,0 0 4 16,-4 7-2-16,-2 4-10 15,-4 0 12-15,2 0 0 16,-3 4 0-16,-3 12 0 16,2 5 0-16,-4 6 0 15,-1 1 0-15,-6 5 11 16,-1 3-9-16,-7 2 0 15,0 1 9-15,0 6-10 16,-15-3 11-16,-12 2-10 16,-6-4-2-16,-7-2 8 15,-1-4-8-15,-5-4 0 0,3-5 0 16,3-7-4 0,4-5 3-16,10-1-2 0,3-5-11 15,6-6 4-15,3 2-14 16,3-3-8-16,-1 0-29 15,4 0-62-15,-1 0-43 16</inkml:trace>
  <inkml:trace contextRef="#ctx0" brushRef="#br0" timeOffset="16483.5683">14931 7561 135 0,'0'0'76'0,"0"0"-36"16,0 0 3-16,0 0 5 15,0 0-25-15,0 0-6 16,-9 0 18-16,9 0-20 16,0 0 2-16,0 0 6 15,0 0-16-15,0 0 8 16,0 3-15-16,0-2 0 0,0 1-6 15,0 1 4-15,0 1 2 16,0 4-5-16,4 2 12 16,7-3-3-16,0 4-4 15,5-6 2-15,2 2-5 16,6-4 3-16,5 0 0 16,0-3 0-16,0 0-2 15,-4 0 1-15,-3 0 1 16,-5 0 0-16,0 0 1 15,-5 0 1-15,0 0-2 16,-1-3 0-16,-2 3 7 16,0-1-8-16,2 1 1 15,0 0 0-15,3-2-2 16,1 2 4-16,-1-2-2 0,1 2 0 16,-3-2-5-16,-4 2-3 15,1 0-24-15,-5-4-33 16,-4 0-104-16</inkml:trace>
  <inkml:trace contextRef="#ctx0" brushRef="#br0" timeOffset="21906.8993">12222 4226 277 0,'0'0'91'16,"0"0"-49"-16,0 0 27 0,0 0-29 15,0 0 5 1,0 0-21-16,0 0-20 16,-2-3-1-16,2 5-3 0,0 32-9 15,4 23 9-15,5 22 14 16,-5 14 10-16,-4 5-15 16,0-8-8-16,3-12-1 15,3-20 0-15,4-17-20 16,-2-20 0-16,3-11-25 15,3-10-13-15,5-3-12 16,14-36 70-16,2-11 6 16,1-13-4-16,-3 0 9 0,-6 7 10 15,-10 13-19 1,-5 14 35-16,-4 12-22 0,-1 12-11 16,0 3-8-16,6 2-12 15,2 0-3-15,6 3 12 16,3 16 12-16,-3 2-5 15,-6 4 0-15,-3 1-5 16,-4-2-3-16,-3-6 4 16,-5-4-12-16,2-7 5 15,-2-7 10-15,0 0 1 16,2 0 49-16,4-29 49 16,4-17-52-16,3-14-43 15,10-10 37-15,1 4 0 16,-2 11-38-16,-4 19 17 15,-7 14-19-15,1 14-2 0,1 4-11 16,11 4-115-16,12 0-36 16,4 0-46-16</inkml:trace>
  <inkml:trace contextRef="#ctx0" brushRef="#br0" timeOffset="22088.3959">13033 4507 313 0,'0'0'209'0,"0"0"-158"16,0 0-50-16,0 0 5 15,0 0 2-15,-11 115-2 0,3-61-4 16,0 2 4-16,6 4-6 16,2-3-31-16,0-11-131 15</inkml:trace>
  <inkml:trace contextRef="#ctx0" brushRef="#br0" timeOffset="23143.5335">14648 6800 79 0,'0'0'108'16,"0"0"-85"-16,0 0 50 15,0 0 10-15,0 0-10 16,0 0-10-16,6-2-36 16,-1 16 15-16,-3 11-13 15,0 13-16-15,-2 17 20 16,0 7-33-16,0 8 13 15,0 4 4-15,-4-3-13 16,-5-8 5-16,-3-5-9 16,4-11 6-16,5-11-13 15,1-10-7-15,2-11-31 0,0-9-11 16,0-6-74-16,0 0 130 16,0-17 58-16,2-21-46 15,13-4 14 1,4 0-9-16,-4 4-8 0,-6 14 14 15,0 7-13-15,-5 10 9 16,1 5-19-16,0 0-2 16,1 2-1-16,1 0-15 15,-3 4 3-15,3 12 12 16,0 5 3-16,-5 4 2 16,3 1-1-16,-5 2 3 15,0-2 1-15,0-8-5 16,0-5-5-16,0-8 0 15,0-5-17-15,0 0 22 16,2-11 45-16,9-20-16 0,7-15-2 16,7-12-5-16,6-4 17 15,6-2-14-15,-1-1-21 16,-5 7 23-16,-4 12-18 16,-9 10-8-16,-5 14 17 15,-9 10-18-15,-1 4-2 16,-1 8-5-16,-2 0-42 15,0 0-26-15,4 0-74 16,-2 6-56-16,-2 12 57 16</inkml:trace>
  <inkml:trace contextRef="#ctx0" brushRef="#br0" timeOffset="56156.0903">27231 1627 232 0,'0'0'303'16,"0"0"-303"-16,0 0-94 15,0 0 94-15,0 0 32 16,0 0-12-16,0 0-20 16,0 0-5-16,-25 37-8 15,-4 37 13-15,-17 35 27 16,-14 23-8-16,-17 27 7 16,-8 13 15-16,-12 6-40 15,-3-2 18-15,10-13-19 16,21-32 6-16,27-34-13 15,20-34 7-15,14-22-1 16,6-20 0-16,2-10-17 16,0-10 13-16,0-1 5 0,0 0 16 15,10-16 57-15,28-24-20 16,18-16-52-16,14-8-2 16,7 4 0-16,-6 7-1 15,-5 12 2-15,-10 10 0 16,-18 13-11-16,-15 8 11 15,-17 10-1-15,-6 0 0 16,0 0-22-16,-4 10 12 16,-32 26 11-16,-18 13 3 15,-8 1 29-15,2-4-31 16,2-10 7-16,8-11 6 16,4-4-7-16,1-9 14 0,-6-8 10 15,-9-4-1-15,-12 0 11 16,-5-2-36-16,-4-16 8 15,8-4 2-15,9-5-12 16,10 0 14-16,12-10-1 16,11-5 2-16,10-12 22 15,13-13-37-15,8-3-1 16,0-1 0-16,10 4 8 16,6 11-10-16,-3 14 0 15,-4 14 0-15,-7 10-2 16,-2 9 2-16,0 4 0 15,0 5-1-15,0 0-33 16,0 0-28-16,0 0-66 0,10 0-61 16,1 5-76-16</inkml:trace>
  <inkml:trace contextRef="#ctx0" brushRef="#br0" timeOffset="58709.3276">21921 4900 59 0,'0'0'80'16,"0"0"3"-16,0 0 10 16,0 0 5-16,0 0-39 15,0 0 17-15,-31 9-16 16,13-7-25-16,-8 1 3 16,-11 4-38-16,-1-1 0 15,-6 2 0-15,1-4 7 0,10-4-7 16,2 0 0-1,4 0 5-15,3-4-10 16,-3-13 5-16,3-5 0 0,3 0-7 16,4-2 8-16,5 0-1 15,6-2 0-15,4-2-2 16,2-1-2-16,0 0 4 16,8-5-17-16,23-4-6 15,8 0-34-15,7-2 29 16,8 1 17-16,4 3-20 15,2 5 23-15,-2 7-18 16,-3 6 26-16,1 7-3 16,-2 6 7-16,4 5-4 15,2 0 0-15,-8 0 0 16,-8 12-8-16,-13 11 8 16,-11 9-15-16,-9 12 15 15,-11 9 0-15,0 7 27 0,-22 2 20 16,-12-2-20-16,-1-8-2 15,-5-5-23-15,-7-10 2 16,-9-3 16-16,-11-5-16 16,-10-9 28-16,-8-9-24 15,6-6-4-15,17-5-1 16,18 0-3-16,21 0-13 16,10 0-98-16,13 0-286 15</inkml:trace>
  <inkml:trace contextRef="#ctx0" brushRef="#br0" timeOffset="59224.324">21985 6238 338 0,'0'0'147'0,"0"0"-100"16,0 0-18 0,0 0 15-16,0 0 35 0,0 0-38 15,0 0-35-15,-79 6 2 16,19-4-6-16,-5-2-2 15,-3 0 4-15,4-12 7 16,8-16-10-16,5-12-1 16,13-8 4-16,9-6-9 15,14-3 12-15,15-4-7 16,0-2 1-16,46-3-1 16,26-1-16-16,28 2-15 15,16 7-8-15,11 9 26 16,-2 17-43-16,-11 18 42 15,-19 14 9-15,-21 9-19 0,-25 26 12 16,-24 18-15-16,-21 9-7 16,-4 10 34-16,-36 2 4 15,-24 2 28-15,-18-1 7 16,-6-11-22-16,-8-8-7 16,3-12-10-16,-4-12-60 15,-4-18-80-15,1-14-163 16</inkml:trace>
  <inkml:trace contextRef="#ctx0" brushRef="#br0" timeOffset="59815.703">21970 3139 333 0,'0'0'87'15,"0"0"27"-15,0 0 28 16,0 0-58-16,0 0-42 16,0 0-42-16,0-47-14 0,0 91-34 15,-4 28 47-15,-14 29 1 16,-5 13 20-16,6-3-20 15,1-10 6-15,5-19-6 16,5-15 0-16,0-11-18 16,6-10-4-16,0-8-66 15,0-7-14-15,0-16-49 16,21-15-47-16,12-14 24 16</inkml:trace>
  <inkml:trace contextRef="#ctx0" brushRef="#br0" timeOffset="60223.2019">22768 2977 98 0,'0'0'255'0,"0"0"-134"16,0 0-82-16,0 0-39 15,0 0-22-15,0 0 22 16,-96 145 62-16,32-45-29 15,-8 20 1-15,7 6-32 16,15-2 0-16,9-18-2 16,22-22 4-16,11-16-4 15,8-12 0-15,0-9 6 16,12-13-19-16,13-13 13 0,-2-6 0 16,4-13 2-1,2-2 1-15,5-19 16 0,1-29 1 16,-1-14-12-16,-12-6-3 15,-15-1-5-15,-7 8 0 16,-3 4-8-16,-20 8 2 16,-4 8 6-16,2 11 6 15,0 4-4-15,5 6 36 16,5 8-38-16,4 2 0 16,3 6-4-16,2 4-22 15,-5 0-79-15,-5 0-206 16</inkml:trace>
  <inkml:trace contextRef="#ctx0" brushRef="#br0" timeOffset="67940.3288">7451 1937 43 0,'0'0'102'0,"0"0"-60"16,0 0 24-16,0 0 12 15,0-118-27-15,0 101 3 16,0 6 39-16,0 0-41 16,0 6-9-16,0 0-25 15,0 3-1-15,0 0-16 16,0 2 10-16,0 0-22 16,0 0 11-16,0 0-20 15,0 7 4-15,0 22-42 16,-2 25 58-16,-20 22-6 0,-14 17 12 15,-8 9 7-15,-10 2-13 16,3 1 1 0,2-6 4-16,7-11-5 0,6-14 0 15,10-12-2-15,7-15 9 16,6-13-17-16,8-10 10 16,3-7-14-16,2-7 14 15,0-2-19-15,0-4-16 16,0-4 16-16,0 2-9 15,0-2 24-15,0 0-9 16,0 0 13-16,16 0 6 16,13-21-5-16,11-13 6 15,5-3-7-15,-3-1 7 16,-4-1-5-16,-5 5-2 0,-4 5 0 16,-9 4 5-16,-7 9 4 15,-5 7 5-15,-4 2 9 16,-2 5 2-16,-2 2 15 15,0 0-40-15,0 0 6 16,0 0-13-16,0 4-14 16,-2 20-30-16,-20 17 45 15,-10 7 6-15,-7 1 16 16,-2-6-15-16,3-7 1 16,5-11 9-16,6-8-5 15,4-5-3-15,4-4 18 16,1-2-21-16,0-3 27 15,0-3-14-15,0 0 5 16,-1-3 35-16,-4-17-28 0,1-3-3 16,-1-9-10-16,6-1-10 15,1-6 14-15,1 2-16 16,6-5 0-16,-5 1-4 16,5 6 8-16,1 3-4 15,-2 9 0-15,4 8 7 16,1 6-7-16,1 7 0 15,2 2-3-15,0 0-3 16,-1 0-46-16,-6 0-36 16,-2 23 0-16,-5 6 17 15,1 5-12-15,3 0-63 16,4-3-29-16</inkml:trace>
  <inkml:trace contextRef="#ctx0" brushRef="#br0" timeOffset="74658.6274">19906 4841 173 0,'0'0'134'0,"0"0"-102"16,0 0-6-1,0 0 17-15,0 0 30 0,-116 14-6 16,85-14-21-16,-3 0 5 16,3-2-14-16,2-9 12 15,2 0-29-15,3-1-18 16,-3-2 19-16,2-4-19 15,4-5 1-15,0-3 6 16,8-2-2-16,4-4 2 16,6-1-8-16,3-6 7 15,0-3-16-15,27-5-2 16,11 0-14-16,9 2 14 16,7 3-23-16,2 4 19 15,1 6 1-15,3 3-14 16,-2 8 24-16,-4 7-20 0,-7 3 20 15,-7 11-4 1,-5 0-2-16,1 0 9 0,-5 17-17 16,-2 7-3-16,-4 8 18 15,-7-1-15-15,-7 4 15 16,-5-3-3-16,-6 2-6 16,0 1 11-16,-8 3 5 15,-32 3-3-15,-12 2 30 16,-12-5-20-16,-5-2-9 15,4-5-3-15,6-7-29 16,15-10-32-16,11 1-17 16,6-5-14-16,9-6-54 15</inkml:trace>
  <inkml:trace contextRef="#ctx0" brushRef="#br0" timeOffset="75132.1272">19979 5923 172 0,'0'0'33'0,"0"0"-22"16,0 0 42-16,0 0 31 15,0 0 0-15,-104 102-46 16,48-79-9-16,-8-5-25 16,-6-10 2-16,5-7-1 15,12-1 1-15,13-3 3 16,11-23 58-16,9-13-46 15,8-10 0-15,12-12-11 16,0-5-5-16,29 2-5 16,21 1 0-16,19 9-7 15,13 4 7-15,12 9-39 0,2 7 25 16,-14 17 5 0,-15 13-18-16,-23 4 11 0,-15 4-39 15,-10 29 4-15,-19 10 7 16,0 15 5-16,-19 12-4 15,-25 14-7-15,-7-5-44 16</inkml:trace>
  <inkml:trace contextRef="#ctx0" brushRef="#br0" timeOffset="75468.1289">19896 6829 109 0,'0'0'86'0,"0"0"14"16,0 0-34-16,-129 127-42 15,76-95-7-15,4-9-15 16,4-12 3-16,10-9 15 16,6-2 29-16,4 0 10 15,8-20 14-15,5-10-39 16,8-10 9-16,4-11-19 15,0-7-24-15,18-3 7 16,15 0-7-16,14 5-3 16,14 10 3-16,7 8-36 15,3 14 3-15,-6 12-5 16,-11 12-11-16,-12 5-3 0,-13 41-29 16,-13 23-7-16,-16 15-28 15,0 10-33-15</inkml:trace>
  <inkml:trace contextRef="#ctx0" brushRef="#br0" timeOffset="75866.6232">19935 7749 314 0,'0'0'205'15,"0"0"-200"-15,0 0-1 0,0 0 0 16,0 0 20-1,-103 105 8-15,55-73 2 0,-4-2-6 16,-2 1 14 0,0-6-33-16,4-4 8 0,0-6-17 15,9-3 2-15,5-12-12 16,5 0 1-16,8 0 9 16,7-17-6-16,8-17 0 15,8-8 1-15,0-7-10 16,10-1 6-16,27 4 4 15,11 0-6-15,8 8 3 16,7 6 8-16,-1 6-13 16,2 10 0-16,-10 12-4 15,-12 4-17-15,-11 0-26 0,-10 13 29 16,-7 10 5-16,-6 7 12 16,-3 2 6-16,-5-1 8 15,0 1 0-15,0-3-1 16,-21-3-2-16,-8-9-115 15</inkml:trace>
  <inkml:trace contextRef="#ctx0" brushRef="#br0" timeOffset="76758.6248">19194 3246 420 0,'0'0'56'16,"0"0"-32"-16,0 0 38 15,0 0-58-15,0 0 8 0,50-122-12 16,-1 98-2 0,8 2-9-16,9 4 11 0,-6 6 0 15,-5 7-1-15,-8 5-7 16,-11 0 7-16,-12 14-17 16,-8 16-14-16,-11 8 26 15,-5 13-14-15,-12 10 20 16,-26 0-3-16,-13 0 11 15,0-7-4-15,2-12-4 16,11-12 0-16,13-13 3 16,13-6-3-16,6-10 0 15,6-1 3-15,0 0 1 0,0 0 9 16,0 0-4-16,12-3-3 16,21-13-12-16,9-4-15 15,10 1 21-15,2 5-4 16,-4 9 9-16,-3 5-5 15,-9 0 0-15,-9 16-2 16,-11 16-5-16,-11 10-4 16,-7 8 5-16,-4 8 6 15,-39 3 26-15,-10 0 21 16,-5-6-36-16,0-11-5 16,10-8-8-16,11-12 2 15,12-6-31-15,14-10-11 16,7-8-25-16,4 0 51 0,0-24 8 15,24-19-209 1,17-8 36-16</inkml:trace>
  <inkml:trace contextRef="#ctx0" brushRef="#br0" timeOffset="77126.6253">20359 2956 136 0,'0'0'198'0,"0"0"-69"15,0 0-63-15,0 0-66 16,0 0 9-16,-125 104-8 16,59-26 28-16,6 13-23 0,5 11 8 15,8-1-14 1,14-4 6-16,8-9-12 0,16-20 6 16,9-18-3-16,0-11 0 15,3-13-12-15,15-12 12 16,-1-11 0-16,1-3 3 15,9-7 39-15,7-28 3 16,1-13-31-16,-2-6-7 16,-8-1 3-16,-10 12-7 15,-11 11 0-15,-4 12 3 16,0 6 3-16,-15 4-6 16,-18 4-11-16,-8 6 2 15,-3 0-21-15,6 0 30 16,12 4-51-16,12 12-46 15,14-8-103-15,9-4-75 0</inkml:trace>
  <inkml:trace contextRef="#ctx0" brushRef="#br0" timeOffset="78129.9066">21219 3713 294 0,'0'0'127'16,"0"0"-3"-16,0 0-28 15,0 0-42-15,0 0-12 16,0 0-42-16,-2-10-26 15,-21 59-9-15,-8 29 35 16,-2 20 3-16,-1 6-3 16,7 1 3-16,7-9 0 15,9-12-3-15,9-13 0 16,2-18 0-16,0-11-7 0,0-11 0 16,2-11 2-1,3-8-10-15,-3-6 10 0,0-6-4 16,0 0 9-16,0 0-2 15,10 0 7-15,13-27 28 16,6-9-33-16,6-7 11 16,-5 0-17-16,-8 7 9 15,-9 14-3-15,-7 8 21 16,-4 8-20-16,-4 6 35 16,0 0-23-16,0 0-8 15,0 0-10-15,0 0 1 16,0 0-11-16,0 0 8 15,-12 12-1-15,0 5 8 0,-7-3 0 16,2 4 3-16,-1-6-2 16,1-1 0-16,-8 0-1 15,0-1 6-15,0-1 4 16,5-5-9-16,9 1 0 16,0-4 4-16,2-1 13 15,-4 0-15-15,-3 0 16 16,-1 0 11-16,-4-1-28 15,-1-13 25-15,-2-7-14 16,1-6-12-16,-1-4 8 16,6-5-6-16,2-2-3 15,3 0 0-15,4 0 9 16,4 6-9-16,3 5 0 0,2 10 5 16,-2 5-7-16,0 5 2 15,0 7-2-15,0 0 1 16,2 0-82-16,0 0-49 15,0 21-182-15,0-3 75 16</inkml:trace>
  <inkml:trace contextRef="#ctx0" brushRef="#br0" timeOffset="80532.6742">20450 2041 371 0,'0'0'25'15,"0"0"-18"-15,0 0-4 16,0 0-3-16,0 0 14 0,0 0-13 16,0 0 12-16,-10-58 9 15,10 28-19-15,19-5 6 16,12-2-9-16,18-4-1 16,9 6-1-16,13 5-8 15,3 10 10-15,-5 9 0 16,-12 11 0-16,-9 0-8 15,-15 11 2-15,-13 16-2 16,-13 15 2-16,-7 11-11 16,-21 9 17-16,-25 4 7 15,-10-6-3-15,-4-4 3 0,6-13-5 16,12-11-4-16,13-13-11 16,13-10-22-16,14-7 23 15,2-2-7-15,0 0 18 16,16 0-4-16,24-11-6 15,12-6 11-15,1-1-1 16,-4 7-5-16,-12 9 6 16,-8 2 0-16,-6 0 5 15,-9 22-11-15,-10 16 12 16,-4 13-6-16,-9 7 20 16,-27 6-7-16,-8 0 22 15,-5-5-26-15,0-9-3 16,4-13-12-16,10-8-5 0,12-11-10 15,14-12-44 1,9-6-35-16,11-22 83 16,36-29-4-16,18-23-151 15</inkml:trace>
  <inkml:trace contextRef="#ctx0" brushRef="#br0" timeOffset="80898.1785">21667 1562 154 0,'0'0'109'15,"0"0"-29"-15,0 0-26 16,0 0-54-16,0 0-32 16,0 0 32-16,-58 130 18 0,0-17 25 15,-6 14 6 1,-8 6-29-16,7-7-17 0,12-15 4 16,15-24-7-16,20-16 0 15,12-25-7-15,6-18 7 16,0-11-7-16,13-13 7 15,14-4 0-15,8-16 21 16,12-27-6-16,0-11-14 16,-2-11-2-16,-14 10-8 15,-12 9 9-15,-12 17 2 16,-7 16 12-16,0 6 23 16,-13 7-37-16,-27 0-22 15,-18 11 20-15,-11 10-1 0,-7 8 3 16,3 2 0-1,5 1-13-15,18-6-23 0,25-3-50 16,25-14-112-16,44-9 38 16</inkml:trace>
  <inkml:trace contextRef="#ctx0" brushRef="#br0" timeOffset="81127.1778">22052 2057 10 0,'0'0'557'0,"0"0"-557"16,0 0 2-16,0 0-5 16,0 0 6-16,0 0 8 15,-104 124 11-15,66-66-19 0,0 3 7 16,0-3-10-16,2-7 0 16,3-4-3-16,2-10-10 15,0-7-27-15,4-9-22 16,4-9-41-16,2-12-15 15,-2 0-11-15</inkml:trace>
  <inkml:trace contextRef="#ctx0" brushRef="#br0" timeOffset="81318.6765">21638 2173 98 0,'0'0'146'16,"0"0"3"-16,0 0-88 15,0 0-61-15,0 0-7 16,0 0 7-16,83 58 9 0,-64-7 6 15,4 3 8 1,-1 2 1-16,2-4-18 0,1-12-4 16,-3-10-2-16,3-12-25 15,2-9-9-15,11-9-4 16,-1-16-57-16,4-30-139 16</inkml:trace>
  <inkml:trace contextRef="#ctx0" brushRef="#br0" timeOffset="81545.6755">22344 1594 326 0,'0'0'0'0,"0"0"-6"16,0 0 6-16,0 111 1 16,0-46 24-16,-2 16 23 15,-8 5-34-15,-2 0 4 16,-1-8-16-16,9-8 3 15,1-14-10-15,3-10-3 16,0-12-30-16,7-13-11 16,26-13-34-16,19-8 15 15,17-26-17-15</inkml:trace>
  <inkml:trace contextRef="#ctx0" brushRef="#br0" timeOffset="81867.1726">23024 1668 270 0,'0'0'124'0,"0"0"-109"16,0 0-15 0,0 0 0-16,0 0 0 0,-131 174 20 15,68-79-9-15,5 9 27 16,8-2-15-16,9 1-6 16,18-7-8-16,13-10-5 15,10-16 7-15,0-16-11 16,16-19 0-16,5-16 7 15,2-12-5-15,4-7 12 16,8-11 40-16,3-27-2 16,-2-12-28-16,-12-9-24 15,-14-4-3-15,-10 5-1 0,-10 9-31 16,-17 16 33-16,3 15-3 16,2 11-15-16,-3 7 10 15,3 8-98-15,2 30-26 16,11 13 5-16,9 2-57 15</inkml:trace>
  <inkml:trace contextRef="#ctx0" brushRef="#br0" timeOffset="84461.2057">14005 8427 216 0,'0'0'197'0,"0"0"-161"16,0 0-18-16,0 0 26 15,0 0 11-15,0 0-6 16,-9 0-42-16,-4 0-5 16,2-3 12-16,-7-14-14 15,0-8 0-15,1-10 0 16,3-5 3-16,3 0 1 0,9 2-1 15,2 3-1-15,0 2-4 16,22 3 2-16,11 2 0 16,10 6 0-16,3 2 3 15,1 8-11-15,-7 8 8 16,-6 4 0-16,-12 0-8 16,-8 8-3-16,-8 17 10 15,-6 8-2-15,0 9 6 16,0 10 18-16,-18 6-15 15,-11 2-1-15,-4 0 12 16,-5-3-13-16,-5-5-4 16,-1-10 0-16,-3-6-28 0,3-5 18 15,4-12-7 1,3-4-18-16,12-3-5 0,6-7-39 16,4-3-59-16,3-2-117 15</inkml:trace>
  <inkml:trace contextRef="#ctx0" brushRef="#br0" timeOffset="162661.0346">28642 8543 184 0,'0'0'120'0,"0"0"-74"15,0 0 58-15,0 0 17 16,0 0-58-16,0 0 9 16,0 0-29-16,0 0-16 15,7 0-11-15,-7 0-10 16,0 0-6-16,0 0 0 16,0 0 2-16,2 0-10 15,-2 0 8-15,0 0 0 0,0 0-3 16,0 0 12-16,0 0-9 15,0 0 1-15,0 0 6 16,0 0 0-16,0 0-6 16,0 0-1-16,0 0 2 15,0 0 1-15,-12 0-3 16,-28 0 0-16,-15 2 1 16,-19 5-7-16,0-4-5 15,5-3 0-15,3 0 11 16,6 0-4-16,6 0 4 15,8 0 0-15,3 0 8 16,3 0-13-16,4-3 5 16,3-1 0-16,0 1-1 15,1-6 10-15,3 1-9 0,3 0 8 16,1-4-1-16,2 1 17 16,4-6-15-16,-4 1-8 15,-1-2 7-15,-5-4-1 16,-5 2-7-16,-3-1 0 15,-4 2 2-15,1-3 0 16,5 0-2-16,3 0 0 16,5-1 37-16,5 4-19 15,2-4 5-15,2-2-23 16,0 2 11-16,5-1-10 16,0 2-1-16,4 0 0 0,0 2-1 15,0 1 9 1,2-2-8-16,2-1 0 0,3 0 4 15,0-2-5-15,2-3 1 16,0-4 0-16,0-1-4 16,0-4 9-16,0 1-5 15,4 2 0-15,3-1 0 16,0-1-11-16,0 0 11 16,-3 4 0-16,5 3-8 15,0-2 4-15,4 0 4 16,3-1 0-16,4 0-11 15,7 0 2-15,0-1-1 16,6 0-2-16,2 0 10 16,6 2-15-16,3-7 17 15,1 6 0-15,2-4 1 0,0 7-13 16,4 3 12-16,4 1 0 16,6 4-8-16,3-1-6 15,-1 7 2-15,-1 0 6 16,-2 5-12-16,-4-2 11 15,-2 5 6-15,-5 2 1 16,-5 0-6-16,4 4 9 16,-4 0-3-16,1 0 0 15,-1 0 3-15,-4 0-12 16,1 4 9-16,-4 6 0 16,-1 2-7-16,-5 0 6 15,-4 2 1-15,-3 3 0 0,-4 3-9 16,0 6 1-1,1 1-1-15,-4 10 4 0,-3 1-1 16,-1 6 3-16,-1 4 3 16,0 0 0-16,-3 0 2 15,-1 1-6-15,-4-6 4 16,-2 0 0-16,-2-1-8 16,0-3 13-16,0-1-5 15,-12 3 0-15,-3-7 7 16,-5 2-10-16,0-4 3 15,0 0 0-15,-3 3 0 16,1-7 7-16,2 2-7 16,-4-4 0-16,1-2 4 15,-4 4-6-15,0-2 2 16,-4 2 0-16,-2 0 1 0,-5 2 4 16,-2-2-5-16,0 0 0 15,2-4 8-15,3-2-10 16,1-4 2-16,3 3 0 15,2-7-2-15,4-2 6 16,3-2-4-16,2-2 0 16,2 1 7-16,-1-4-10 15,-2 4 3-15,-3-4 0 16,-5 2-3-16,-3 4 6 16,-1 1-3-16,2-1 0 15,2 1-4-15,2 0-4 16,4-3 5-16,6-1-6 0,1-2 8 15,3 0-20 1,-1-1 11-16,-1 2-6 0,1 1-50 16,-3 4-67-16,-1-2-122 15</inkml:trace>
  <inkml:trace contextRef="#ctx0" brushRef="#br0" timeOffset="181953.2688">5241 6258 61 0,'0'0'62'15,"0"0"21"-15,0 0-27 0,0 0-13 16,0 0 11-16,0 0-13 15,0 0-4-15,0 0 13 16,-16-29-15-16,16 29-9 16,0 0-7-16,-3 0-10 15,3 0 27-15,0 0-19 16,0 0-1-16,0 0 11 16,-2 0-22-16,2 0 7 15,0 0-12-15,0 0-7 16,0 0 2-16,0 0-5 15,-2 0-16-15,2 3 1 16,-2 17 4-16,0 10 21 0,-5 9 0 16,-2 0 5-16,0 5-5 15,0 1 0-15,0 1 0 16,0 4-2-16,3 4 7 16,1 2-5-16,1-2 0 15,1 1 4-15,1-4-5 16,0-3 1-16,-1 5 0 15,1 1-5-15,0 0 10 16,0 4-5-16,0-1 0 16,0 1 4-16,-5 2-4 15,3-2 0-15,-4 2 0 16,2 0-2-16,2-2 6 16,1-1-4-16,3-3 0 15,0-4 4-15,0-1-8 16,0-6 4-16,0 1 0 0,0-1-5 15,7 2 8-15,2 0-3 16,0 1 0-16,-2-2 5 16,-3 0-7-16,2 2 2 15,-1 0 0-15,0 0-5 16,2 1 9-16,1 0-4 16,3 1 0-16,5 7 2 15,-3-1-6-15,1-3 4 16,-1-5-8-16,-4-9-1 15,-2 0 12-15,-3-4-3 16,-2-1 0-16,1 1 4 16,-1-5-8-16,-2-1 4 0,2-4 0 15,0-1-6-15,-2 2 5 16,2 0 1-16,-2-1 0 16,2 0-13-16,0 0 13 15,-2 0-5-15,4 1 5 16,-2-1-6-16,0-3 8 15,2-3-2-15,-2 1 0 16,3-2 0-16,-1 1-7 16,2-1 6-16,0 0 1 15,0 6-7-15,-1 0 7 16,-1 1-4-16,-2-2-4 16,0-7 2-16,-2 2-1 15,0 0 7-15,0 2 0 0,0-2 0 16,0 1 4-16,2-2-4 15,1-1 0-15,0-2 3 16,-3-4-10-16,2-1 7 16,-2-2 0-16,0-1-1 15,0 2 3-15,0 2-2 16,0 0 0-16,0 0 9 16,0 3-12-16,0-1 3 15,0-5 0-15,0 2-5 16,0-2 8-16,0-2-3 15,0 0 0-15,0-3 0 16,0 4-7-16,4-1 7 0,3 1-5 16,1-1 0-1,2 4-4-15,3-3 9 0,5-1 0 16,1 2 3-16,4-5-6 16,0 0 3-16,3 0 0 15,-2 0 2-15,1 0 2 16,0 0-4-16,1 0 0 15,-1 0-1-15,2 2-2 16,-3 2 3-16,-2 0-7 16,-1 1 3-16,-2-2-1 15,-1 1 5-15,3-4 0 16,-2 0 6-16,4 2-10 16,-3-2 4-16,2 0 0 15,0 3-5-15,1-1 5 16,1 1-8-16,-2-1-4 0,1 2-2 15,-1-3 12-15,-1 1 2 16,0 3 0-16,2-1-6 16,-1-1 8-16,5 0-2 15,6-1 0-15,5 0 3 16,6 0-6-16,10 1 3 16,2 2 0-16,2-2 1 15,-4 2 1-15,-4 2-2 16,4-5 0-16,-2 5 4 15,1-2-6-15,5 2 2 0,-1-2 0 16,4 0 2 0,4 1 1-16,-3-2-3 0,3 1 0 15,4 2 4-15,0 0-4 16,-2 2 0-16,0 1 0 16,-3 0-2-16,-3-2 4 15,-3-1-2-15,-8-4 0 16,-2 1 6-16,-1 1-7 15,6-3 1-15,7 1 0 16,12-1 3-16,5 2-1 16,-1-1-2-16,-7 0 0 15,-8-1-18-15,-12 0 17 16,-3-2 1-16,-3 0 0 16,-9 0 0-16,-3 0 0 15,-8 0 0-15,0 0 2 16,2 0 1-16,-5 0 3 15,-3 0-6-15,-3 0 0 0,-1 0-4 16,-2-4 10-16,1 4-5 16,1-3 13-16,1-2-10 15,5 1 14-15,1-1-18 16,5-2 4-16,0 2-4 16,-4 2 3-16,0-1-3 15,-3 0 0-15,-1 0 1 16,-3 0-1-16,-1 0 5 15,1 4-4-15,-3-2 22 16,0 0-19-16,-2 0 5 0,-2 2 6 16,-3-3-12-16,-4 3 18 15,0 0 1-15,0 0 7 16,0 0 23-16,0 0-18 16,0 0 5-16,0 0-1 15,0 0-30-15,0-3 9 16,0-6-15-16,0-5 2 15,2-7 2-15,-2-7-6 16,0-2 0-16,0-7-1 16,0 0 2-16,0-7-6 15,0-1 4-15,0-1 1 16,-2-4-8-16,2 0-4 16,0-3-1-16,0 3 11 0,-2 2 2 15,2-1 1 1,-2-2-1-16,2-1-1 0,-2 2-7 15,-1 0 4-15,3 1 2 16,0-4-1-16,0-1-18 16,0-5 13-16,0 1 0 15,0 0 8-15,5-3-2 16,1 3 2-16,-1 3 0 16,-1 2-6-16,-2 6 16 15,-2 4-7-15,0 3-3 16,0 2 3-16,0 0 14 15,-2-2-12-15,-7-3 0 16,3 3-5-16,-1 0 9 16,2-2-9-16,3 0 0 0,2-5 0 15,0 0-4 1,0-1 4-16,0-3 0 0,0 3-3 16,0-2 12-16,0 0-10 15,0 0 1-15,0 0 0 16,0 4-6-16,0-5 6 15,0-2 0-15,0-5 0 16,9-1 1-16,0 5-1 16,-2 7 0-16,-3-4 3 15,0 1-9-15,-1-1 6 16,-1 6 0-16,-2 4 11 16,3 9-8-16,-1 2 7 0,2 1-10 15,5-5 2 1,2-1-10-16,2-5 8 15,-2 2 0-15,-1 0 3 0,-4 0 3 16,1 4-6-16,-5 2 0 16,-2 1 8-16,0 3-6 15,0 2-2-15,0 2 0 16,0-2-2-16,0 2 8 16,0-2-6-16,0 4 0 15,0 2 0-15,0 2-3 16,0 4 3-16,0 3 0 15,0 4-4-15,0 0 16 16,0 6-12-16,0-1 0 0,0 2 4 16,0 0-5-1,-2 0 1-15,-5-2 0 0,-3-3-5 16,-11 2-4-16,1-2 4 16,-7 4 0-16,-6 1 5 15,-5 0-10-15,-4 0-11 16,-5 0 16-16,-1 0-7 15,2 1 12-15,-5 10 0 16,0-2-2-16,-1 3 3 16,-1-1-6-16,-1 0 5 15,-4-2 0-15,-7 1-6 16,1 0 10-16,-1-4-4 16,5 0 0-16,4 0 4 15,0 0-11-15,8-1 7 16,1-2 0-16,-2-1-3 0,0 2 11 15,-5-4-8-15,-4 3 0 16,-4-3 3-16,1 3-10 16,3-3 7-16,0 2 0 15,6-2-8-15,-4 2 16 16,-5-2-8-16,-3 0 0 16,-10 0-2-16,-4 0-5 15,-2 0-8-15,0 0 15 16,4 0-1-16,5 0 4 15,9 0-3-15,6 0 0 16,8 0 7-16,9-4-9 16,5 1 3-16,5 0-1 0,2-3 3 15,3 0 3-15,-8 0-6 16,1 2 0-16,-9 2 5 16,-3 0-13-16,4 2 8 15,-5 0 0-15,1 0-9 16,-2 0 11-16,3 0-2 15,8 0 0-15,5 0 8 16,0 0-12-16,0 0 4 16,-6 0 0-16,1 0-4 15,3 0 8-15,4 0-4 16,8 0 0-16,1-3 7 16,1 3-9-16,7 0 2 15,-1 0 0-15,1 0 2 16,2-3 5-16,-1 3 4 15,-1 0-11-15,-2 0 2 0,-9 0-12 16,-3 0 10-16,-2 0-14 16,-8 0 12-16,5 3-10 15,2 0 12-15,5-1 0 16,3 0 7-16,7-2-7 16,3 2 0-16,5-2 0 15,0 0 7-15,4 0-3 16,0 0-4-16,0 0 0 15,0 0-2-15,0 0-5 16,0 0 7-16,0 0 0 16,0 0-7-16,0 0 5 15,-2 0-1-15,-2 6-16 0,-2 6-24 16,-7 2 39-16,-1 10-1 16,1 1 5-16,1 5-4 15,5 5 4-15,3 4 0 16,2 0 0-16,2 4 0 15,0-2-3-15,0 5 3 16,0 5 0-16,0 5-4 16,0 6 8-16,0 1-4 15,0 0 0-15,0 3 5 16,0-8-9-16,0 5 4 16,0-5 0-16,2 2-4 15,5 1 7-15,-1 1-3 0,2-3 0 16,0 2 8-16,1-6-9 15,0-6 1-15,0-2 0 16,-2-8-6-16,1-2 8 16,0-5-2-16,0 2 0 15,1-1 5-15,-1-4-5 16,2 5 0-16,-3 0 0 16,1 2-10-16,2 0 14 15,-2 0-4-15,1 1 0 16,0-3 6-16,-4-2-11 15,1 2 5-15,1-1 0 16,-3 2-5-16,1 1 9 16,-3-2-4-16,0 2 0 0,1 1 0 15,-1-2-8-15,0 6 8 16,1-4-2-16,-1 0-4 16,0-2-1-16,0 0 7 15,0-5 0-15,-2-2-8 16,0 2 3-16,0-2 5 15,0 2 0-15,0 0-8 16,-2 0 9-16,-4 0-1 16,1 1 0-16,0 1-4 15,3 0-3-15,0 0 6 16,2 1-1-16,0-2-4 16,0-2-5-16,0 0 11 15,0 0 0-15,0-2-8 16,-3-1 2-16,3-1 2 15,0-3 0-15,-2 2-2 0,2 0 0 16,-2 2 6-16,2-1 0 16,-2-2 2-16,0 7-7 15,0 2 5-15,-1-1-15 16,-1 0-5-16,0-4 11 16,-4-4 5-16,4 2 2 15,2-4-28-15,2 0 21 16,0-5-9-16,0 0-8 15,0-4 15-15,0-1-12 16,0 4 22-16,0-1 0 16,0 0 2-16,0 1-6 0,0 2 5 15,0-1-13-15,0-2 4 16,0 2-80-16,2-6-28 16,0-6-21-16</inkml:trace>
  <inkml:trace contextRef="#ctx0" brushRef="#br0" timeOffset="289531.0472">13618 2476 419 0,'0'0'75'0,"0"0"-50"15,0 0-5-15,0 0-18 0,0 0-2 16,0 0-16-16,0 0 16 16,-37 107 22-16,31-31-7 15,2 5 1-15,1 12-16 16,3 5 1-16,0 10 8 16,0 7-2-16,0-1-6 15,-2-3-1-15,0-11-1 16,2-12-5-16,0-17 4 15,17-20-29-15,8-19-20 16,2-18-12-16,2-14-31 16,4-34 94-16,5-29 24 15,1-16 1-15,-8 3-5 0,-10 20 17 16,-7 21 2 0,-9 20-1-16,-3 15 27 0,-2 0-65 15,0 12-7-15,-13 36-9 16,-21 24 14-16,-9 18 2 15,2 2 7-15,-2-5-2 16,7-15-2-16,5-16-3 16,6-14 6-16,8-16-6 15,1-16 1-15,-1-10 13 16,-6 0 77-16,-10-28-73 16,-7-28 25-16,-5-24-31 15,-7-13-6-15,6 9-8 0,1 18 4 16,14 28-2-16,13 26 3 15,9 12-3-15,4 0-69 16,-1 32-134-16,2 14 3 16,-5 6-69-16</inkml:trace>
  <inkml:trace contextRef="#ctx0" brushRef="#br0" timeOffset="291734.9879">12474 8058 247 0,'0'0'207'16,"0"0"-139"-16,0 0-9 15,0 0-26-15,0 0-7 0,0 0 27 16,0 0-36-16,-20-41-6 16,20 41-11-16,0 24-23 15,-3 28 18-15,1 38 5 16,-2 41 0-16,0 35 8 15,-1 30-1-15,1 23 0 16,4 17 1-16,0 0-3 16,0-8-7-16,0-13 2 15,0-28-4-15,0-25 4 16,0-28-16-16,0-22 16 16,0-20 0-16,-3-16-2 15,1-9-4-15,2-18-43 16,0-23-108-16,7-26-66 15</inkml:trace>
  <inkml:trace contextRef="#ctx0" brushRef="#br0" timeOffset="292486.4882">12526 8099 377 0,'0'0'42'0,"0"0"-42"16,0 0-57-16,0 0 57 15,0 0 10-15,139-6 70 16,-36-4-56-16,27-4 0 15,36-12 4-15,37-11-22 16,45-19 8-16,28-12-14 16,8-14 3-16,1-10-9 15,-18-2-19-15,-17 4 0 16,-30 13 8-16,-30 19 7 16,-34 20 10-16,-31 20 0 15,-27 18 3-15,-27 0-8 16,-20 38-7-16,-21 23-6 0,-12 18 18 15,-14 25 11-15,-4 33 33 16,0 27-13-16,0 37-9 16,-2 22-12-16,2 3-9 15,17-3-1-15,26-27 0 16,3-24-8-16,2-22-1 16,-6-22-1-16,-7-22 4 15,-6-18-2-15,-6-20 8 16,-5-13 0-16,-9-16-2 15,-7-7 2-15,-2-6-4 16,0-1-12-16,-27 1 15 16,-19 4 1-16,-20 5 2 0,-16 8 11 15,-13 1 20-15,-19 2-18 16,-15 3 10 0,-21-6-25-16,-22 2 4 0,-21-7 2 15,-23-2-5-15,-23-5-1 16,-24-2 13-16,-20-1-10 15,-14 0 31-15,9 0 30 16,32-5 17-16,44 0 10 16,45-7-74-16,42-4-17 15,27-2 0-15,25-4-32 16,15-1-18-16,15-3 7 16,17-2-4-16,10 1 17 15,9-1-46-15,7 0-13 0,3 0-86 16,26 0-56-16</inkml:trace>
  <inkml:trace contextRef="#ctx0" brushRef="#br0" timeOffset="293550.0074">17819 6898 310 0,'0'0'109'0,"0"0"-75"16,0 0-28-16,0 0 21 0,0 0-27 15,-124 96 8 1,39-28-2-16,-9 11 11 16,-6 7-8-16,-5 6 12 0,-6 2-19 15,-5 0 8-15,-2-7-9 16,6-10 7-16,14-12-14 15,20-17 6-15,25-12 0 16,22-16-4-16,15-10 1 16,11-6-6-16,5-2-6 15,0-2-16-15,0 0 22 16,0-12-1-16,21-20-28 16,10-12-8-16,9-4 27 15,4-4 15-15,7-2-24 0,7-3-1 16,-4 6 23-1,-10 3-19-15,-10 13 25 0,-14 11 0 16,-11 11 12-16,-7 6 39 16,-2 7 27-16,0 0-33 15,0 0-5-15,0 0-38 16,0 0-1-16,0 7-2 16,-17 16 1-16,-15 13 0 15,-5 9 14-15,-8 4-10 16,-5 6 19-16,2-4-14 15,-2 7-2-15,6-9 12 16,7-3-15-16,2-5-2 16,9-13 0-16,10-9 2 15,8-5-6-15,3-7 2 0,5-3-1 16,0 1-10-16,0 2 6 16,0 1 5-16,0 0-2 15,15 2 8-15,6-2-4 16,-2-3 3-16,8 2-4 15,2-2 7-15,2 2-4 16,3 1-4-16,2 3 0 16,-3 2-36-16,-1 3-57 15,-11 0-53-15,-9-3-127 16</inkml:trace>
  <inkml:trace contextRef="#ctx0" brushRef="#br0" timeOffset="295680.1044">12708 11703 492 0,'0'0'100'16,"0"0"-26"-16,0 0-53 16,0 0-21-16,0 0 0 15,0 0-29-15,-18 134 29 16,18 8 51-16,0 30-8 16,9 17-16-16,-2 8-10 15,0-5-16-15,1 6 14 16,-3-1-15-16,4-19-9 15,0-18-3-15,-1-33 6 16,3-22 5-16,1-17-3 16,-1-14-46-16,3-21-1 15,-1-18-38-15,1-22-81 0,-2-13-64 16</inkml:trace>
  <inkml:trace contextRef="#ctx0" brushRef="#br0" timeOffset="296343.1152">12761 11883 174 0,'0'0'102'15,"0"0"-46"-15,-62-125-13 16,55 106 3-16,7 5 26 15,0 1-17-15,21-3-45 0,37-7-9 16,33-3 7-16,36-6 26 16,35 6 5-16,29-1-28 15,19 1 1-15,7 0-8 16,0-2-4-16,-10 2 3 16,-18 2 3-16,-12-3-11 15,-15 3 5-15,-6-2-6 16,-13 4 0-16,-21 0-15 15,-24 8 21-15,-27 6-2 16,-24 6-12-16,-18 2 8 16,-11 0-14-16,-11 31-24 0,-7 29 44 15,-4 42 9-15,-33 44 28 16,-7 29 5-16,-1 15-41 16,7 3 27-16,14-11-17 15,13-11-10-15,11-17 5 16,0-17-5-16,16-17-1 15,12-16 0-15,4-14 1 16,2-10-4-16,-3-14 3 16,-4-11-7-16,-8-15 7 15,-10-12-8-15,-9-4 8 16,0 3 0-16,-20 12 5 16,-31 7 20-16,-18 4-19 15,-22-1-4-15,-19-8-3 0,-15-2 8 16,-18-7-7-16,-19-2 0 15,-21-4 1-15,-27 0-3 16,-26-6-3-16,-9-4-13 16,4-4 13-16,29-4 5 15,48-6 81-15,41 4-24 16,45-6-57-16,31 5-53 16,20 4-26-16,17-1-131 15,7-2-255-15</inkml:trace>
  <inkml:trace contextRef="#ctx0" brushRef="#br0" timeOffset="296875.1051">16567 11584 642 0,'0'0'110'0,"0"0"-110"15,0 0-4-15,-127 191 1 16,67-48-3-16,-3 17 6 16,3 6 0-16,4-4 1 15,7-11 3-15,20-25-8 16,18-20-13-16,11-26-65 16,40-24-5-16,31-25-21 15,18-31 15-15,12-8 21 16,-1-47 19-16,-9-17 53 15,-17-6 71-15,-25 3-27 16,-26 10 27-16,-23 12 17 16,-14 14-8-16,-35 8-25 0,-17 13-22 15,-17 13-3-15,-13 5-20 16,-11 0-6-16,4 14 34 16,19-2-38-16,26-6 5 15,28-3-10-15,26-3-29 16,4 0-95-16,50-12-159 15,16-13 29-15</inkml:trace>
  <inkml:trace contextRef="#ctx0" brushRef="#br0" timeOffset="297253.611">17124 11847 495 0,'0'0'0'16,"0"0"4"-16,0 0-4 16,71-126 0-16,-24 98 13 15,18-1-13-15,15 1 3 16,7 2 7-16,2 8-10 16,-11 6 0-16,-11 7-8 15,-20 5-34-15,-14 0 10 16,-15 7 2-16,-9 24 10 15,-9 10 20-15,0 26 7 16,-31 24 20-16,-27 24 22 16,-21 26-7-16,-14 15-13 15,-5 5-15-15,9-9-14 0,18-14 17 16,26-24-17-16,23-22-11 16,22-23-8-16,0-25-22 15,29-21 0-15,17-20 15 16,4-3-25-16,0-40-44 15,-9-17-48-15,-26-11-8 16</inkml:trace>
  <inkml:trace contextRef="#ctx0" brushRef="#br0" timeOffset="297425.1058">17068 12351 555 0,'0'0'46'0,"127"-17"-46"15,-20 8 0 1,11 0 0-16,-1 5 0 0,-13 2-9 16,-21 2-30-16,-21 0-99 15,-20 0-116-15</inkml:trace>
  <inkml:trace contextRef="#ctx0" brushRef="#br0" timeOffset="297611.6063">18098 12392 541 0,'0'0'126'0,"0"0"-107"0,0 0-7 15,-69 146 20-15,36-85-18 16,-3-1-2-16,5-4-8 16,4-1-8-16,2-9-13 15,9-8-87-15,16-16-103 16,0-22-211-16</inkml:trace>
  <inkml:trace contextRef="#ctx0" brushRef="#br0" timeOffset="298240.6064">19273 11506 537 0,'0'0'94'15,"0"0"-92"-15,0 0-4 16,0 0-1-16,0 0-20 16,0 0 21-16,-141-34 2 15,64 56 3-15,-4 6 26 16,8-2-22-16,19 1 7 16,23-6-14-16,13-2-15 15,13 1-31-15,5-3-5 16,0-1 18-16,3 0 29 15,13 3 8-15,1 4 0 16,3 7 23-16,1 8-16 0,-4 7 19 16,-3 11-3-16,-12 13-16 15,-2 8 31-15,-16 11-26 16,-26 4-7-16,-7-5-6 16,-5-12 2-16,10-19-10 15,13-20-9-15,14-21 1 16,11-8 5-16,6-7-5 15,0 0 13-15,12-26-3 16,23-19-17-16,18-15 10 16,15-6 9-16,7 1 1 15,3 2-4-15,4 10 4 16,-3 14 0-16,-8 7-2 16,-16 19 2-16,-9 9-2 15,-17 4 2-15,-8 0-5 16,-3 24 2-16,-11 18 6 15,-7 15 8-15,0 11 44 0,-29 6-19 16,-13 2 2-16,-10-4-21 16,-6-3-16-16,-6-11 9 15,-9-4-5-15,-8-6-5 16,-4-6 0-16,-4 1-7 16,0-5 2-16,7-6-16 15,12-6-30-15,17-8-29 16,15-14-115-16,14-4-133 15</inkml:trace>
  <inkml:trace contextRef="#ctx0" brushRef="#br0" timeOffset="298885.1057">19981 10822 502 0,'0'0'164'0,"0"0"-119"16,0 0-45-16,0 0 0 0,0 0 6 15,0 0-6-15,-71 8-19 16,34-8 10-16,3-12 9 16,10-13 3-16,5-4-3 15,13-5 0-15,4-7-6 16,2 4 6-16,6 0-4 15,26 4 4-15,19 1-23 16,9 4 10-16,16 1 5 16,4 8 8-16,1 7 0 15,-10 3 2-15,-11 9-2 16,-20 0 0-16,-15 0-14 16,-17 2 10-16,-8 17-4 15,0 12 8-15,-31 13 6 16,-22 11 0-16,-17 7-6 0,-5-4-47 15,8-12-183-15,16-16-97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49:45.5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18225 6350 3 0,'0'0'42'15,"0"0"12"-15,0 0-3 16,0 0 4-16,0 0-11 15,0 0 12-15,0 0-16 16,0 0 2-16,-11-12 4 0,11 12-20 16,0 0 4-16,0 0-5 15,0 0-20-15,0 0-5 16,0 0-11-16,0 0-23 16,0 3 9-16,0 14 21 15,4 7 4-15,8 3 0 16,1 1 1-16,7 2 1 15,7 2-2-15,13 6 0 16,14 3 15-16,19 6-12 16,18 5 10-16,21 0-13 15,17-7 1-15,21-7-1 16,14-10 7-16,8-7 6 0,2 4 6 16,-9-4-17-1,-7 8 21-15,-9-1-14 0,1 2-4 16,3-2 6-16,15 0-11 15,15-8 0-15,22-4-1 16,16-7 7-16,13-8-6 16,11-1 0-16,0 0 5 15,7 0-8-15,-3 0 3 16,6-8 0-16,-1 2-1 16,-13 1 5-16,-7 0-4 15,-20 3 0-15,-10 1 2 16,-7-6-3-16,-10 2 1 15,-4-10 0-15,-7-5-4 16,-11-3 10-16,-12-6-6 16,-12 0 0-16,-16 0 5 0,-13-1 2 15,-6 2-6 1,-3-1 0-16,-1 2-1 0,-4-1 0 16,-6-2 0-16,-12 1 0 15,-13 2 6-15,-13 2-2 16,-17 2-4-16,-6 0 11 15,-6 2 44-15,-2 4-32 16,-4-1 7-16,-1 6-8 16,-2-1-18-16,-3 6 2 15,-4 2-4-15,-2-2-2 16,-2 2 23-16,-5 5-23 16,4-3 15-16,-2-3-5 0,7-5-8 15,5-3 9-15,1-1-11 16,8-2 0-16,-2 3-7 15,-1 0 5-15,-1 3 2 16,-9 0 0-16,1 5 4 16,-5 1-4-16,-2 3 0 15,-4 0 0-15,0-1 9 16,0 3-6-16,0 0 9 16,0 0-1-16,0 0-8 15,0 0 5-15,0-2-8 16,2 2 0-16,-2 0 0 15,0 0 6-15,0 0-9 16,0 0 3-16,0 0-23 0,7-2-7 16,13-3-94-1,9-11-167-15</inkml:trace>
  <inkml:trace contextRef="#ctx0" brushRef="#br0" timeOffset="263874.1257">21827 7632 81 0,'0'0'67'16,"0"0"3"-16,0 0 13 15,0 0-23-15,0 0 5 16,0 0 40-16,0 0-27 16,0 0-28-16,-8-8 13 0,8 8-63 15,0 0 11-15,0 0-11 16,-2 0 35-16,2 0-35 16,0 18-59-16,0 34 5 15,10 35 42-15,-1 32 17 16,-2 47-5-16,-7 33 14 15,0 26-10-15,0 14 6 16,-13-11-10-16,-12-9 1 16,-4-18-2-16,-5-17 1 15,3-2 0-15,2-11 0 16,8-16-3-16,5-12-3 16,5-22-3-16,3-17-12 0,4-19-3 15,4-15-15-15,0-19 31 16,0-12-2-16,0-11-11 15,0-10 14-15,0-8-30 16,0-4-22-16,4-6-4 16,10 0-40-16,4-26-81 15</inkml:trace>
  <inkml:trace contextRef="#ctx0" brushRef="#br0" timeOffset="265166.541">21961 7567 155 0,'0'0'103'0,"0"0"-9"0,0 0-40 16,0 0-7-16,0 0-11 15,0 0-28-15,-7-6-8 16,19 6-9-16,32 0 9 15,29 0 54-15,41 0-11 16,36 0-13-16,53-4-21 16,48-17 2-16,44-12-22 15,25 0-8-15,4-2-51 16,-21 0-9-16,-33 0 55 16,-38 3 2-16,-47 1 20 0,-35 4 2 15,-38 8 12 1,-29 1-12-16,-23 9 0 0,-24 1 15 15,-14 4-11-15,1 4 11 16,-4 0-15-16,4 0-14 16,2 12 6-16,-8 9-14 15,-3 6 3-15,-10 9 9 16,-4 2-3-16,0 6 13 16,0 0 2-16,-15 2 4 15,-7 1-2-15,1 4-2 16,1 11 40-16,3 15-30 15,6 17-8-15,3 22 10 16,4 23-5-16,2 16 0 0,0 11 10 16,2 8-6-1,0 0 4-15,0 11 26 0,0-2-40 16,0-3 2 0,6-8-5-16,12-8 8 0,2-1-12 15,0-9 4-15,3-1 0 16,-3-14 6-16,4-15-1 15,-4-14-5-15,1-16 0 16,-6-17 3-16,-7-19-5 16,0-14 2-16,-6-14 0 15,-2-10-1-15,0-5 3 16,0-10-2-16,0-1 0 16,0-4 6-16,0 0 0 15,-12 2 3-15,-23 1 3 0,-26 4 6 16,-16-3-18-16,-10-2-16 15,-11-2 7-15,-9 0 9 16,-9 0 7-16,-13-8-7 16,-10-6 1-16,-13-3-5 15,-17 2 13-15,-15-2-9 16,-18 3 0-16,-11-3-7 16,-4-1-19-16,6-2-38 15,15 0 64-15,26 0 25 16,34 1 18-16,23 8-11 15,10-1-32-15,7 1 3 16,7-1-8-16,18 3 5 16,21-1 0-16,21 3-1 0,18 3 7 15,9 4-12 1,2 0-12-16,0-2-55 0,0 0-18 16,25-5-56-16,6-10-60 15</inkml:trace>
  <inkml:trace contextRef="#ctx0" brushRef="#br0" timeOffset="267086.623">23472 7606 149 0,'0'0'29'16,"0"0"29"-16,0 0 25 15,0 0 0-15,0 0-18 16,0 0-24-16,0 0 13 15,-2-12-18-15,2 12-26 0,0 0 5 16,0 0-15 0,0 0 0-16,0 0-1 0,0 0-18 15,-2 10 6-15,2 17-10 16,-4 10 23-16,1 9 2 16,-3 12 1-16,-4 10-3 15,2 8 0-15,-5 11 7 16,1 7-13-16,8 3 6 15,4-3 0-15,0-10-2 16,0-16 4-16,0-11-2 16,6-11 0-16,4-11 5 15,-6-5-4-15,3-6-1 16,-3-4 0-16,0-1 1 16,-2-5 1-16,-2-1-2 0,0 1 0 15,0 3 10-15,-17-2-4 16,-10 8-2-1,-10-5-3-15,-6 4-1 0,-6-4 0 16,0-4-1-16,-7 2 1 16,-4-4-4-16,-5 2 2 15,-10-2 2-15,-8-2 0 16,-6-2-7-16,-7 0 7 16,3 0-7-16,-3-3-6 15,7 0-12-15,4-1 20 16,6-1 0-16,15 0 5 15,4 1-2-15,6 0 2 16,6-2 0-16,-2 2 0 16,6-1 7-16,1-2-6 15,10-1 1-15,10 2 0 0,10 0 26 16,9 0-19-16,4 0-3 16,0 1-6-16,0-1-25 15,0-2 21-15,0 1-20 16,0 1-25-16,0-2-17 15,0 2-34-15,2 0-35 16</inkml:trace>
  <inkml:trace contextRef="#ctx0" brushRef="#br0" timeOffset="267775.3779">22629 8047 305 0,'0'0'164'15,"0"0"-104"-15,0 0 3 16,0 0-28-16,0 0-27 16,0 0-8-16,0 50 0 15,6 4 8-15,0 3 15 16,1 5-23-16,-3-10 13 16,0-10-13-16,2-16 0 15,0-12 0-15,9-14-9 16,32-16 9-16,33-54 44 15,40-40 3-15,30-29-22 16,6-14-25-16,-5 11-1 16,-23 24-2-16,-34 34-16 15,-38 33 19-15,-30 27-2 0,-21 17-56 16,-5 7-47-16,-5 0-130 16</inkml:trace>
  <inkml:trace contextRef="#ctx0" brushRef="#br0" timeOffset="269058.8769">23871 9354 117 0,'0'0'441'0,"0"0"-317"16,0 0-89-16,0 0-35 15,0 0-11-15,0 0 0 16,0 81 11-16,8-3 5 15,0 19 13-15,3 12-11 16,-5 12 20-16,-2 1-25 16,-4-4 1-16,0-4-3 15,0-9 11-15,-6-5-15 16,-9-9 4-16,-5-1-12 16,5-13 3-16,1-8-62 0,9-17-56 15,5-23-78-15,0-20-135 16</inkml:trace>
  <inkml:trace contextRef="#ctx0" brushRef="#br0" timeOffset="269508.8829">23879 9228 357 0,'0'0'127'16,"0"0"-100"-16,0 0-18 15,0 0-5-15,0 0-3 16,0 0 0-16,158-13-1 15,-27 6 13-15,39-10-8 16,19-6-10-16,14-7-3 16,-3-7-41-16,-17-3 33 15,-27 3-15-15,-34 3 16 16,-32 9 9-16,-37 9 9 16,-24 8-3-16,-15 4 0 15,-9 4-10-15,-5 0 7 0,0 14-10 16,0 25 13-16,-3 9 13 15,-15 13 4-15,-2 9 10 16,-2 10-12-16,8 1-11 16,14-5-8-16,0-10-17 15,12-20-78-15,17-21-133 16</inkml:trace>
  <inkml:trace contextRef="#ctx0" brushRef="#br0" timeOffset="278006.8995">24444 9803 10 0,'0'0'39'16,"0"0"-7"-16,0 0 6 15,0 0 23-15,0 0-10 16,0 0 20-16,0 0 10 16,0 62-3-16,4-67 46 15,23-22-24-15,18-15-61 16,20-18-15-16,18-8-19 15,10-8 10-15,9-3-15 16,6 6 12-16,-10 8-14 16,-15 11 2-16,-21 12-21 15,-20 6-28-15,-22-8-242 16</inkml:trace>
  <inkml:trace contextRef="#ctx0" brushRef="#br0" timeOffset="284471.057">24837 9738 55 0,'0'0'77'16,"0"0"-5"-16,0 0-12 15,0 0 16-15,0 0-28 16,0 0 1-16,0 0 18 16,0-37-20-16,0 33-9 15,0 1 23-15,0 3-29 16,0 0-4-16,0 0-28 0,0 0-14 15,0 9 9 1,2 28-53-16,0 21 58 0,2 16-10 16,-1 12 18-1,-3-1-8-15,0-4 0 0,0-7 2 16,0-7-8-16,0-7 6 16,0-11 0-16,0-5-3 15,0-9-2-15,0-9 3 16,0-6 2-16,0-8-7 15,0-6 5-15,0-4-20 16,0 1 22-16,-7-3 13 16,-15 0-5-16,-14 0 16 15,-13 0-24-15,-4 0 0 16,-3 0-7-16,5 0 7 16,4 2-3-16,5-1 2 0,1-1-25 15,8 0 25-15,-1 0-11 16,3 0 2-16,0-6 7 15,2-8-9-15,2-2 12 16,3 0-5-16,4-4-6 16,2-1 10-16,3-2-11 15,3-3-11-15,1-6 18 16,5-5-2-16,0-10 1 16,4-1-8-16,2-5-3 15,0 2 15-15,0 2 2 16,0 1 0-16,0 2 7 15,2 1-7-15,15-1 0 16,1 0 0-16,3 4 9 16,2 2-9-16,-1 13 3 0,-4 6 0 15,0 10 13-15,-5 2-15 16,1 4 2-16,6 2-3 16,4 1 6-16,5 2-8 15,6 0 2-15,8 0 0 16,6 0 6-16,9 0-5 15,2 5-1-15,2-3 0 16,-1-2 2-16,-5 0-9 16,-5 0-2-16,-11 0 3 15,-9-5 0-15,-13 1 11 16,-11 4-5-16,-5 0 0 0,-2 0-4 16,0 0 3-1,0 0-4-15,0 0-9 0,0 0 14 16,0 14-45-16,9 4 33 15,7 3-7-15,4-2-85 16,4-7-116-16</inkml:trace>
  <inkml:trace contextRef="#ctx0" brushRef="#br0" timeOffset="285366.0722">25220 10437 132 0,'0'0'136'0,"0"0"-29"16,0 0-11-16,0 0-12 16,0 0-40-16,0 0-10 15,177-90-2-15,-82 64-25 16,16-4 5-16,7 0-12 0,-8 0-33 15,-19-1 5 1,-22 6-24-16,-21-1-18 0,-17 5-12 16,-21 3-119-16</inkml:trace>
  <inkml:trace contextRef="#ctx0" brushRef="#br0" timeOffset="285635.162">25042 10138 289 0,'0'0'128'0,"0"0"-61"15,0 0 3-15,131-82-69 16,-21 54 4-16,17-3 1 15,13 4 1-15,2 1-7 16,-12 1 0-16,-17 8-8 16,-23 1-11-16,-26 6-72 15,-21 2-15-15,-20 4-65 16</inkml:trace>
  <inkml:trace contextRef="#ctx0" brushRef="#br0" timeOffset="285891.0298">25123 9800 247 0,'0'0'41'16,"153"-47"-34"-16,-48 27 16 15,15 2 21-15,7 4-32 16,9-2-8-16,-4 2-2 16,-12-1-2-16,-22 2-6 15,-20 1-25-15,-20 3-86 16,-27-3-12-16</inkml:trace>
  <inkml:trace contextRef="#ctx0" brushRef="#br0" timeOffset="286115.0302">25243 9501 223 0,'0'0'14'15,"202"-53"-9"-15,-55 30 17 16,19-3 0-16,9 1-8 0,6 2-14 15,-7-2-11 1,-14 6 9-16,-17 5-47 16,-25 3-5-16,-24 5-125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2:15:58.3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3746 17490 22 0,'0'0'58'15,"0"0"-8"-15,0 0-18 16,0 0-7-16,0 0 1 16,0 0-4-16,0 0 3 15,0 0-4-15,0 0-9 16,0 0 1-16,0 0 6 15,0 0 0-15,0 0-2 0,0 0-6 16,0 0-3-16,0 0-3 16,0 0 0-16,0 0-1 15,0 0-4-15,0 0-1 16,6 4-8-16,2 5 3 16,7 5 6-16,10 0 5 15,8 9 3-15,6-5 11 16,3-3-2-16,4-4-5 15,1 1-3-15,1-3 9 16,2 0-11-16,0-4-7 16,-2 4 5-16,-1-6-4 15,1 4-1-15,2 1 1 0,6-3-1 16,9 0 2 0,-3 2 7-16,3-2-7 0,-5-5-1 15,-4 0 0-15,-3 0-1 16,-1 0 0-16,-6 0 2 15,-3 0-2-15,-7 0 2 16,-5 0-1-16,-4 0 0 16,-6-5 6-16,-2 2 4 15,-9-1 8-15,-2 4-3 16,-4-2-8-16,0-1 4 16,3-2 2-16,2 1-3 15,-2 0-4-15,2 4-5 16,-1-2 2-16,2-3-4 15,1 5 0-15,-5-3-2 16,3 3 2-16,-2 0-2 0,0 0 2 16,-3 0 0-16,0 0-1 15,1 0-3-15,-3 0-3 16,-2 0-4-16,2-4-7 16,-2 4-25-16,2-10-59 15,1-2-97-15</inkml:trace>
  <inkml:trace contextRef="#ctx0" brushRef="#br0" timeOffset="86579.4448">2531 6234 7 0,'0'0'110'0,"0"0"-66"15,0 0 20-15,0 0 25 16,0 0-38-16,0 0 11 16,0 0-2-16,0 0-25 15,12-66 9-15,-10 64-34 16,-2 2 10-16,0 0-20 16,0 0 4-16,0 0-12 15,0 0-6-15,-11 5-24 16,-15 20 19-16,-11 17 19 15,-7 15 17-15,-7 8-17 16,0 7 7-16,-9 9-5 16,-8 10-2-16,-5 4 0 15,-3 11 5-15,-4 9-3 16,-1 2-2-16,-1 9 0 0,2 4 7 16,2 6-4-16,0 0-3 15,6-3 0-15,5-11 0 16,12-15 3-16,15-14-3 15,13-16 0-15,14-11 4 16,9-6-14-16,4-8 10 16,0-5-12-16,10-4 12 15,15-2-12-15,6-1 12 16,5-4-3-16,6-4 3 16,5-6 8-16,7-8-8 15,3-10 0-15,11-8 16 16,5-4-15-16,5-30 11 15,11-16-2-15,5-12-8 0,-5-5 7 16,-2 1-9-16,-9 2 0 16,-7 2 4-16,1 0 1 15,-4-2-5-15,-3 2 0 16,-7 0 6-16,-11 5-6 16,-11 3 0-16,-9 2 0 15,-6 4 0-15,-5 4 5 16,-5 3-5-16,-11 4 3 15,0 1 2-15,0 0-2 16,-17 1-3-16,-10 3 0 16,-9 3 0-16,3 2 3 15,-8 2-3-15,-3 6 4 0,-1 3 0 16,3 2 8 0,7 4-12-16,6 2 0 0,4 0 3 15,-2 2 3-15,2 0-12 16,1 2 5-16,-4 2-41 15,-1-1 18-15,2 3-13 16,4-1-55-16,3 1 9 16,5 0-12-16,3-1 2 15,5-5-23-15</inkml:trace>
  <inkml:trace contextRef="#ctx0" brushRef="#br0" timeOffset="87194.9459">2349 7236 75 0,'0'0'117'0,"0"0"-86"16,0 0 25 0,0 0-16-16,0 0-34 0,0 0 39 15,-127-37-24-15,78 30-8 16,-4 2 25-16,-1-1-14 16,2 2-2-16,8 2 4 15,4-2-13-15,6 1 2 16,8-1-15-16,6 3 0 15,9-3 4-15,8 2-4 16,3-1 0-16,0 2-70 16,0 1-107-16,9 0-19 15</inkml:trace>
  <inkml:trace contextRef="#ctx0" brushRef="#br0" timeOffset="112975.6424">4473 7839 37 0,'0'0'43'0,"0"0"-5"16,0 0 11-16,0 0-4 16,0 0-7-16,0 0 4 15,0 0 2-15,0-3-6 16,0 3-9-16,0 0-11 15,0 0-3-15,0 0 3 16,0 0-7-16,0 0-11 0,2 0-3 16,-2 0 1-16,3 0-4 15,2 0 4-15,-1 3 2 16,2 11 1-16,-1 0 1 16,3 4 4-16,0 0-1 15,0 2 0-15,3 0-2 16,-1-6 1-16,-2 0 2 15,1-4-6-15,1-1 1 16,3 4 0-16,0-1 2 16,-2-2 1-16,2 0-3 15,-1-2 2-15,-1 0-3 16,2-2 1-16,-1 1 0 16,1-2 1-16,3 1 3 15,-3 0-4-15,5-2 3 0,1-2-3 16,2 1 1-16,-1-3 1 15,-1 3-1-15,2-3 1 16,-1 0 2-16,-3 0 0 16,4 0 2-16,1 0 5 15,0-10-4-15,1-2 9 16,1-1 3-16,1 2-8 16,-2-1-5-16,-4 2-1 15,-3 2-4-15,-1-1 3 16,-3 1-3-16,-4 2 1 15,1 1 0-15,-2-1 3 16,0 0-2-16,0 0-1 16,-1 2 3-16,-2-5 1 0,3 4 3 15,-2-3-1-15,2-1 10 16,-3 0-4-16,-2 0-10 16,0 4 1-16,-2 3 8 15,2-2-5-15,-2 4-2 16,2-3-2-16,-2 3-3 15,0-1 2-15,0 1-2 16,0 0 3-16,0 0-4 16,0 0 1-16,0 0-1 15,0 0 1-15,0 0 1 16,0 0 1-16,0 0 0 16,0 0 2-16,0 0-1 0,0 0 2 15,0 0-1-15,0 0-1 16,0 0 1-16,0 0-6 15,0 0 0-15,0 0-1 16,0 0-1-16,0 0-2 16,0 0-12-16,0 0-24 15,0 0-38-15,0 0-78 16,5-4-84-16,-3-3-38 16</inkml:trace>
  <inkml:trace contextRef="#ctx0" brushRef="#br0" timeOffset="145050.4843">5195 7981 3 0,'0'0'34'0,"0"0"21"16,0 0-27-16,0 0-17 16,0 0 15-16,0 0-5 0,0 0 4 15,0 0-2-15,0 0-8 16,0 0 0-16,0 0 2 16,0 0-14-16,0 0 23 15,0 0-21-15,0 0 0 16,0 0-3-16,0 0-2 15,0 0 0-15,0 2-3 16,0 4-6-16,5 2 5 16,4 2 4-16,2 0 0 15,4 0-5-15,6 2 8 16,6-2-3-16,4 2 12 16,2-4-2-16,7 1 21 0,1-2-5 15,1-3-8-15,1 2 15 16,-1-4-26-16,0-2 9 15,3 0 10-15,1 0-23 16,3 0 14-16,3 0-17 16,1 0 3-16,5-8-3 15,2 2 6-15,2 1-6 16,-4 0 0-16,-4 1 4 16,-5-1-8-16,-7-1 4 15,-4 5 0-15,-1-3-2 16,0 0 5-16,-3-2-3 15,-1 0 1-15,-4-2 5 16,-4 2 8-16,-8 3-8 16,-5-2 1-16,-4 1 13 15,-1 1-19-15,1 2 7 0,0 1-8 16,0-1 8-16,-1-2-8 16,-1 0 0-16,2 2 0 15,-4-1 7-15,0 2-3 16,-1-3 5-16,-1 3 2 15,-2 0-10-15,0 0 18 16,0 0-19-16,0 0 2 16,0 0 5-16,0 0-1 15,0 0-6-15,0 0 0 16,0-1 4-16,0 1-13 16,0 0 9-16,0 0-3 15,0 0-2-15,0 0-12 0,0 0-3 16,0 0-4-16,0 0-33 15,0 0 4-15,0 0-55 16,2-4-75-16</inkml:trace>
  <inkml:trace contextRef="#ctx0" brushRef="#br0" timeOffset="168058.2065">4467 8398 5 0,'0'0'13'0,"0"0"20"16,0 0-20-16,0 0 36 16,0 0-8-16,0 0-21 0,0 0-5 15,0-16-12 1,0 16 11-16,0 0 0 0,0 0-14 16,0 0 15-16,0 0-5 15,0 0-6-15,0 0 9 16,0 0-12-16,0 0 5 15,0 0-3-15,0 0-1 16,0 0-4-16,0 0 2 16,0 0-9-16,0 0 7 15,0 0-4-15,0 10 6 16,8 4-4-16,6-2 10 16,3 2-6-16,6-2 0 0,2 0 3 15,2-3-2 1,-3 4-1-16,-2-3 0 0,0 1 3 15,-1 1 3 1,3-1-6-16,-2-1 0 0,3 3 0 16,-1-3 5-16,3-1-3 15,0 1 0-15,2-2 4 16,2 0-5-16,1-2 9 16,-1 2-5-16,2 1-2 15,-2-2 10-15,0 1-11 16,5-1 2-16,-1-2 2 15,6 0-1-15,-1-3-2 16,0-2-1-16,3 0 1 16,-6 0 5-16,1 0-6 15,-2 0 7-15,-3 0 6 0,3 0-14 16,-2 0 15 0,1-5-15-16,3 3 1 0,0-2 2 15,2 0-3 1,-2 0-1-16,-5 0 0 0,-4 2 5 15,-4-2-5-15,-6 1 0 16,0 1 1-16,-5-3-1 16,-4 1 2-16,-1 3-2 15,3-4 10-15,-1-1-8 16,2 3 6-16,7-6-1 16,0 3-4-16,4-2 11 15,1 0-13-15,-3 0-1 16,-1 1 0-16,-6 0 6 15,-1 3-1-15,-3 0-5 0,-3 2 1 16,0 0 6-16,-4 2-5 16,-2 0-2-16,0 0 1 15,0 0 9-15,1 0-10 16,-1 0 0-16,-2 0 1 16,2-2 0-16,0 0 5 15,0-4-2-15,5 3 38 16,-2-6-29-16,-1 6 17 15,-2-2-14-15,1 1-6 16,-3 2 9-16,0 0-17 16,0 1-2-16,0 1 0 15,0 0 12-15,0 0-12 16,0 0 0-16,0-3 0 0,0 3-1 16,0-2 1-16,0 2 0 15,0 0 0-15,0 0 8 16,0 0-8-16,0 0 0 15,0 0 1-15,0 0-1 16,0 0 5-16,0 0-5 16,0 0 2-16,0 0 6 15,0 0-4-15,0 0-4 16,0 0 1-16,0 0-5 16,0 0 4-16,0 0 0 15,0 0 0-15,0 0 5 16,0 0-5-16,0 0 0 0,0 0 0 15,0 0-4 1,0 0 6-16,0 0-2 0,0 0 0 16,0 0 4-16,0 0-6 15,0 0 2-15,2 0 0 16,-2 0-5-16,0 0 5 16,2 0 0-16,-2 0 0 15,0 0 3-15,0 0-3 16,0 0 0-16,0 0 0 15,0 0-6-15,0 0 6 16,0 0 0-16,0 0 0 16,0 0 4-16,0 0-6 15,0 0 2-15,0 0 0 0,0 0-3 16,0 0 3-16,0 0 0 16,0 0-2-16,0 0 8 15,0 0-8-15,0 0 2 16,0 0 0-16,0 0-2 15,0 0 2-15,0 0 0 16,0 0 0-16,0 0 3 16,0 0-3-16,0 0 0 15,0 0 0-15,0 0-3 16,0 0 3-16,0 0 0 16,0 0-2-16,0 0 9 15,0 0-9-15,0 0 2 16,0 0 0-16,0 0-8 15,0 0 7-15,0 0 1 0,0 0-1 16,0 0 5-16,0 0-6 16,0 0 2-16,0 0 0 15,0 0-4-15,0 0 4 16,0 0 0-16,0 0-4 16,0 0 6-16,0 0-3 15,0 0 1-15,0 0 0 16,0 0-6-16,0 0 6 15,0 0 0-15,0 0-2 16,0 0 2-16,0 0-5 16,0 0 5-16,0 0 0 15,0 0-11-15,0 0 7 16,0 0-2-16,0 0 5 0,0 0-13 16,0 0 11-16,0 0 3 15,0 0 0-15,0 0-10 16,0 0 12-16,0 0-2 15,0 0 0-15,0 0 6 16,0 0-6-16,0 0 0 16,0 0 0-16,0 0-6 15,0 0 8-15,0 0-2 16,0 0 0-16,0 0 6 16,0 0-8-16,0 0 2 0,0 0 0 15,0 0-4 1,0 0 4-16,0 0 0 0,0 0-4 15,0 0-6 1,2 0 8-16,-2 0-6 0,0 0 4 16,0 0-7-16,0 0 11 15,0 0 0-15,0 0 0 16,0 0 6-16,0 0-6 16,0 0 0-16,0 0 0 15,0 0-4-15,0 0 5 16,0 0-1-16,0 0 0 15,0 0 4-15,0 0-4 16,0 0 0-16,0 0 0 16,0 0-4-16,0 0 4 15,0 0 0-15,0 0-2 0,0 0 10 16,0 0-8-16,0 0 0 16,0 0 2-16,0 0-2 15,0 0 0-15,0 0 0 16,0 0 0-16,0 0 8 15,0 0-8-15,0 0 0 16,0 0 1-16,0 0-7 16,0 0 6-16,0 0 0 15,0 0 0-15,0 0 6 16,0 0-7-16,0 0 1 16,0 0 0-16,0 0-4 15,0 0 5-15,0 0-1 16,0 0 2-16,0 0 6 15,0 0-6-15,0 0-2 0,0 0 0 16,0 0-5-16,0 0 7 16,0 0-2-16,0 0 0 15,0 0 3-15,0 0-5 16,0 0 2-16,0 0 0 16,0 0-6-16,0 0 6 15,0 0 0-15,0 0-1 16,0 0 4-16,0 0-3 15,0 0 0-15,0 0 0 16,0 0-10-16,0 0 11 16,0 0-1-16,0 0 0 15,0 0 5-15,0 0-7 16,0 0 2-16,0 0 0 0,0 0-2 16,0 0 3-1,0 0-1-15,0 0 0 0,0 0 6 16,0 0-6-16,0 0 0 15,0 0 0-15,0 0-6 16,0 0 6-16,0 0 0 16,0 0-1-16,0 0 2 15,0 0-3-15,0 0 2 16,0 0 0-16,0 0-10 16,0 0 9-16,0 0 0 15,0 0 0-15,0 0-27 16,0 0 11-16,0 0-3 0,0 0-6 15,0 0 6-15,0 0-53 16,2 0-54-16,-2-2-93 16</inkml:trace>
  <inkml:trace contextRef="#ctx0" brushRef="#br0" timeOffset="169781.3724">4622 9214 44 0,'0'0'34'0,"0"0"17"15,0 0 4-15,0 0-14 16,0 0 10-16,0 0-20 16,0 0 1-16,0 0-5 15,0 0-16-15,0 0 6 16,0 0-16-16,0 0 4 16,0 0-8-16,0 0 3 15,0 0-4-15,0 0 4 16,0 0-11-16,0 0 9 15,8 4 2-15,3 6 0 16,4 4 0-16,5 0 1 16,5 0-1-16,6 0 1 0,5 4 5 15,6-1-3 1,5 3-3-16,4 1 2 0,5-3-1 16,1 1 0-16,4-5-1 15,1-2 0-15,3-4 5 16,0-3-4-16,-3-2-1 15,5-3 0-15,2 0 3 16,5 0 2-16,6-3-5 16,2-10 1-16,12-4 5 15,6-1-2-15,5-2-4 16,-1 0 2-16,-8-2-5 16,-13 1 5-16,-11 0-2 15,-10 3 0-15,-4 1 6 16,-5-2 0-16,3 1-3 0,-2 0-3 15,-3 1 6-15,-7 2-5 16,-2-3-1-16,1 2 0 16,-5-4 5-16,-3 2-5 15,-6-1 0-15,-4 4 0 16,-2 0 0-16,-10 6 2 16,-2 1-2-16,-4 1 2 15,-3 5 4-15,-2 0 5 16,3 0-1-16,-3 1-8 15,2-2 11-15,-2 2-12 16,1-2 9-16,-3 3 14 16,0 0-8-16,0 0 8 15,0 0-17-15,0 0-2 0,0 0 0 16,0 0-4 0,0 0-1-16,0-1 0 0,0 1-18 15,0 0-11-15,0 0-42 16,0-3-15-16,5-3 11 15,-3-4-65-15</inkml:trace>
  <inkml:trace contextRef="#ctx0" brushRef="#br0" timeOffset="221967.8366">9251 10011 136 0,'0'0'125'0,"0"0"-119"16,0 0 16-16,0 0 70 15,0 0-5-15,0 0-23 16,0 0-41-16,0 0-4 15,0 0 10-15,0 0-18 16,0-3 6-16,2 3-7 16,-2 0-7-16,0 0 8 15,0 0-11-15,0 0 0 16,0 0 1-16,0 0 5 16,0 0-9-16,2 0 3 0,-2 0-10 15,4 0 5-15,7 0-10 16,10 8 15-16,8 2-5 15,8-2 12-15,8-6-4 16,6-2-3-16,3 0 3 16,-1 0 0-16,1-12 0 15,-3-1-3-15,-6 1 17 16,-5 3-14-16,-5-1 4 16,-12 2-4-16,-7 4 0 15,-8 1 3-15,-5 3-4 16,-1 0-2-16,0 0 11 15,0 0-5-15,0 0 1 16,0-1 1-16,-2 1-6 0,0 0 20 16,0 0-21-1,0 0 2-15,2-2 13 0,-2 2-15 16,0 0 16-16,0 0-12 16,0 0-3-16,0 0 2 15,0 0-4-15,0 0 0 16,0 0 0-16,0 0 8 15,0 0-8-15,0 0 0 16,0 0-10-16,0 0 8 16,0 0-51-16,0 0-34 15,0 0-32-15,6 0-57 16,0 0 12-16</inkml:trace>
  <inkml:trace contextRef="#ctx0" brushRef="#br0" timeOffset="233882.4251">10416 6384 144 0,'0'0'74'15,"0"0"-30"-15,0 0 47 16,0 0-11-16,0 0-22 0,0 0 3 15,0 0-40 1,0-5 6-16,0 5 8 0,0 0-20 16,0 0 17-16,0 0-30 15,0 0 5-15,0 0-14 16,0 0-3-16,0 0-7 16,5 0-12-16,4 2-27 15,8 12 52-15,10 2 4 16,7-2 0-16,9-2 1 15,9-7 6-15,8-2-7 16,7-3 10-16,3 0-4 16,-1 0 3-16,-3 0-4 15,-7-6-3-15,-6-5 11 16,-15 6-10-16,-5-2-3 16,-6 2 7-16,-4-3-3 15,-1 1 12-15,-5 2-5 16,-3-2-10-16,-3 2 25 0,-4 0-24 15,-1-1 9-15,2 3 2 16,-2 1-6-16,-2-3-4 16,1 3-3-16,-3 0 0 15,-2 2-5-15,2 0 6 16,-2 0-1-16,0 0 0 16,0 0 1-16,0 0-5 15,0 0 4-15,0 0 0 16,0 0-8-16,0 0 12 15,0 0-4-15,0 0 0 0,0 0 9 16,0 0-11-16,0 0 2 16,0 0 0-16,0 0-12 15,0 0-1-15,0 0-4 16,0 0 9-16,0 0-37 16,0 0 0-16,16 0-64 15,7 0-69-15,6-1 32 16</inkml:trace>
  <inkml:trace contextRef="#ctx0" brushRef="#br0" timeOffset="334326.7937">1470 10415 3 0,'0'0'66'0,"0"0"-23"16,0 0-18-16,0 0 13 15,0 0-12-15,0 0-5 16,0 0-5-16,0 0-11 0,3 0-4 15,-3 0-1 1,0 0 1-16,0 0-5 0,0 0 4 16,0 0-4-16,0 0 3 15,3 0-16-15,-3 0 10 16,0 0 4-16,2 0 3 16,-2 0 3-16,0 0-2 15,2 0 0-15,-2 0 5 16,0 0-4-16,0 0 1 15,0 0-3-15,2 0-1 16,2 0-3-16,3 0-6 16,7 0 0-16,1-2-28 0,-1-2-93 15</inkml:trace>
  <inkml:trace contextRef="#ctx0" brushRef="#br0" timeOffset="338505.5626">13658 10652 491 0,'0'0'83'16,"0"0"-82"-16,0 0 73 0,0 0-22 16,0 0-16-16,0 0-9 15,0 0-23-15,8-7 33 16,-8 7-16-16,0 0-13 15,0 0 5-15,-13 0-12 16,-22 0-2-16,-15 7-5 16,-8 10-12-16,5 6 12 15,2-3 6-15,10 0-14 16,10-3 14-16,2 4-47 16,10-3 17-16,3-4 17 15,9-2-16-15,7-7 17 16,0 2-33-16,0-1 8 15,9 2 36-15,18-2-7 16,8 2 8-16,4-2 17 16,-2-2-16-16,-5 3 27 0,-3-4-13 15,-5 3-8-15,-2 2 31 16,-2 3-37-16,-2 4 7 16,0 6 2-16,-2 6-2 15,-5 4-1-15,-7 3-7 16,-4 3 0-16,0-2 13 15,-11-1-7-15,-18 1-1 16,-9-6 2-16,-7-3 3 16,1-9-4-16,3-4-6 15,10-6 3-15,10-6-10 16,7 1-4-16,5-2 6 16,5 0-10-16,4 0-68 0,0-6-117 15,2-12-226-15</inkml:trace>
  <inkml:trace contextRef="#ctx0" brushRef="#br0" timeOffset="338730.5506">14021 10944 126 0,'0'0'29'16,"0"0"36"-16,0 0 42 15,0 0-27-15,20 104-13 16,-17-76-39-16,-1 1-3 0,0-5-25 16,-2 0 7-16,0-2-15 15,0-3-24-15,0 1-42 16,-10-8-46-16,-1-5-117 16</inkml:trace>
  <inkml:trace contextRef="#ctx0" brushRef="#br0" timeOffset="338922.0486">14112 10692 310 0,'0'0'183'0,"0"0"-101"15,0 0 15-15,0 0-75 16,0 0-22-16,0 0-50 15,3-10-120-15,15 10-40 16,3 0-25-16</inkml:trace>
  <inkml:trace contextRef="#ctx0" brushRef="#br0" timeOffset="339365.0512">14337 10758 317 0,'0'0'151'0,"0"0"-151"15,0 0-9-15,0 0-57 16,0 0 66-16,0 0 29 16,130-23-17-16,-81 6 17 15,0 0-29-15,-5 5 0 16,-8 0 0-16,-7 7 6 15,-7 1-12-15,-8 4 5 16,-5 0-12-16,-5 8 12 16,-2 19-11-16,-2 12 12 15,-2 12 20-15,-25 7-1 0,-8 12 26 16,-7-2-18-16,-6 4-10 16,7-6 19-16,7-11-28 15,9-8-3-15,12-16-5 16,8-12 3-16,5-9-9 15,0-3 6-15,0-6-16 16,14-1 12-16,19 0 8 16,12-13 8-16,10-18-12 15,-3-5-12-15,-6-4-16 16,-8 2-45-16,-9 0-29 16,-9 1-47-16,-11 5-87 15</inkml:trace>
  <inkml:trace contextRef="#ctx0" brushRef="#br0" timeOffset="339555.05">14476 10962 355 0,'0'0'108'16,"0"0"-108"-16,0 0-15 15,0 0-4-15,0 0 19 16,118 0 3-16,-62 0-3 15,2-2-30-15,6-8 13 16,5-1-62-16,4-6-121 16</inkml:trace>
  <inkml:trace contextRef="#ctx0" brushRef="#br0" timeOffset="339937.0527">15157 10926 237 0,'0'0'19'0,"0"0"-6"16,0 0-1-16,0 0 1 15,0 0-5-15,0 0-5 16,168 60 5-16,-99-78-4 16,-2-10 5-16,-7 0-9 15,-15 1 0-15,-14 2 13 16,-18 7-8-16,-9 4 0 0,-4 2 22 15,0 8-14-15,-10 4 18 16,-19 0-22-16,-11 2-3 16,-8 16 14-16,0 6 36 15,-1 6-8-15,1 5 15 16,6 2-39-16,13 4-14 16,14-1-10-16,12-3-13 15,3-3 6-15,16-1-6 16,22-5 6-16,11-8 1 15,14-10 6-15,12-10-12 16,10 0-49-16,6-7-88 16,-4-19-142-16</inkml:trace>
  <inkml:trace contextRef="#ctx0" brushRef="#br0" timeOffset="340905.0013">16435 10568 336 0,'0'0'148'0,"0"0"-34"15,0 0-18-15,0 0-22 0,0 0-37 16,0 0-37-16,-15-13-3 16,15 43-19-16,-5 18 22 15,-1 19 11-15,-2 7-10 16,0 6 0-16,1-2 2 15,3-2 2-15,0-3-10 16,-4-7-7-16,6-6-35 16,0-14 16-16,2-10-16 15,0-11 8-15,0-9 24 16,0-4-12-16,0-7 5 16,6-1-14-16,8-4-8 15,3 0 39-15,8-18 5 16,4-14 5-16,0-6 11 15,0-2-10-15,-4-1 14 0,-2 6 1 16,-4 7 8 0,-3 5 6-16,-7 8-24 0,-3 5-3 15,-6 6 16-15,0 4-8 16,0 0 1-16,0 0-17 16,0 4-16-16,-9 22 16 15,-11 8 1-15,1 6 1 16,-4-4 1-16,3-4 7 15,2-4-10-15,0-3 0 16,3-6 2-16,1-2-6 16,3-6 4-16,0-4 0 15,4-3 1-15,1-3 5 0,-3-1 2 16,-1 0 7 0,-2 0 7-16,-5 0 21 0,-2-14-31 15,1-4 8-15,-2-4 15 16,0-2-28-16,6 0 27 15,1 1-3-15,2 2-20 16,0 3 15-16,4 6-25 16,3 2 11-16,-1 6-6 15,3 0 1-15,0-2-5 16,-3 2-2-16,1-1 2 16,1-2-14-16,1 1 12 15,2 4-17-15,0 2-2 16,0 0-96-16,0 0-132 15,0 2-114-15</inkml:trace>
  <inkml:trace contextRef="#ctx0" brushRef="#br0" timeOffset="342164.6529">13377 12328 139 0,'0'0'0'0,"0"0"0"0,0 0 8 15,0 0 20 1,0 0 7-16,0 0-13 0,0 6 20 16,13-6 23-16,14 0 4 15,15-12 16-15,9-14-43 16,5-8-30-16,0-6 2 15,-7-5-13-15,-6 1 8 16,-12 3-9-16,-9 6 9 16,-11 9-1-16,-9 6-2 15,-2 6-6-15,0 6 15 16,0 4-10-16,0 2 1 16,0 2-6-16,0 0-8 15,0 6 8-15,-16 36-41 16,-8 20 41-16,-7 18-4 0,4 7 10 15,5 1-6-15,1-2 0 16,4-4 5-16,-3-5-9 16,1-11 4-16,7-11 0 15,-1-10-2-15,3-7 6 16,4-7-4-16,3-8 0 16,1-5-18-16,0-8-11 15,2-6-42-15,0-1-7 16,0-3 4-16,0 0 5 15,0 0 24-15,0-10-50 16</inkml:trace>
  <inkml:trace contextRef="#ctx0" brushRef="#br0" timeOffset="342398.156">13916 12508 205 0,'0'0'78'16,"0"0"-16"-16,0 0 17 15,-142-2-60-15,82 7 4 16,1 6 3-16,17-3-14 16,12-1 28-16,18-3-40 15,5-4-36-15,7 2-69 16,0-2-34-16,0 0 9 15</inkml:trace>
  <inkml:trace contextRef="#ctx0" brushRef="#br0" timeOffset="342929.1633">14215 12516 301 0,'0'0'35'15,"0"0"-33"-15,0 0 3 16,0 0 2-16,0 0 7 16,0 0-13-16,11 48-1 15,-2-46 0-15,2-2 0 16,5 0 16-16,3 0 9 16,4-9 9-16,-3-10 19 15,-7 2-33-15,-3 2-9 16,-6 3 11-16,-4 5-10 0,0 3 16 15,0 1-1-15,0 3-4 16,-2 0-18-16,-23 3-5 16,-10 20-5-16,-10 9 0 15,-2 9 10-15,4 1-7 16,8 0 2-16,12 0 0 16,10-6-5-16,9-4 3 15,4-6-6-15,0-7-18 16,13-5-22-16,16-9 14 15,16-5-2-15,8 0-6 16,9-19-42-16,4-10-98 16</inkml:trace>
  <inkml:trace contextRef="#ctx0" brushRef="#br0" timeOffset="343385.6579">14763 12529 226 0,'0'0'94'15,"0"0"-29"-15,0 0-7 16,0 0-15-16,0 0-1 16,0 0 9-16,-84-100-11 15,66 95 12-15,-3 5-39 16,0 0-11-16,-8 6-4 16,-6 19-2-16,4 7 4 15,3 2-3-15,6-3-10 16,6 1 8-16,5-1-8 15,6-7 11-15,5-2-6 0,0-3-6 16,3-8 2-16,16-2 0 16,10-9-14-16,10 0 18 15,3-7-9-15,3-15 17 16,-5-7 2-16,-3 0 4 16,-3 0-1-16,-8 4-4 15,-5 4 5-15,-10 9 0 16,-5 7-5-16,-4 2-1 15,-2 3 0-15,0 0-5 16,0 0 5-16,0 0 0 16,0 8-16-16,0 9 16 15,0 6 0-15,0 2 1 16,0 1 9-16,3-1-8 0,4-2-4 16,4-3 0-16,5-5-85 15,7-6-70-15,0-9-110 16</inkml:trace>
  <inkml:trace contextRef="#ctx0" brushRef="#br0" timeOffset="344316.4737">15225 12155 348 0,'0'0'107'0,"0"0"-107"16,0 0 0-16,0 0 11 15,-12 115 32-15,-3-39-11 16,-5 7 3-16,-5 9-28 0,0 2 9 15,6-2-16-15,1 0-10 16,7-13-75-16,7-23-51 16,4-22-83-16</inkml:trace>
  <inkml:trace contextRef="#ctx0" brushRef="#br0" timeOffset="344536.3697">14975 12559 348 0,'0'0'166'0,"0"0"-81"15,0 0-19-15,0 0 3 16,0 0-63-16,0 0 0 0,134-48 5 16,-61 40-9-16,-2 2-4 15,3 1-6-15,-9 3-62 16,-9 1-30-16,-10-3-63 15,-12-1-28-15</inkml:trace>
  <inkml:trace contextRef="#ctx0" brushRef="#br0" timeOffset="344876.3633">15523 12448 193 0,'0'0'187'0,"0"0"-118"16,0 0 20-16,0 0-29 0,0 0-25 15,0 0 3-15,-75 65-38 16,75-43 3-16,0-2-3 16,0-2-10-16,20-4 3 15,8-8-15-15,11-6 20 16,3 0-10-16,-2-2 10 16,-2-18 2-16,-9-3-7 15,-5 1 15-15,-4 2-7 16,-8 6 0-16,-5 5 0 15,-5 5 26-15,-2 1-19 16,2 3-1-16,-2 0-7 16,0 0-16-16,0 0 16 0,0 21-25 15,0 7 25 1,0 6 4-16,0 3-4 0,0-2-2 16,0-9-50-16,17-8-114 15,6-13-37-15</inkml:trace>
  <inkml:trace contextRef="#ctx0" brushRef="#br0" timeOffset="345198.8657">15985 12371 200 0,'0'0'222'16,"0"0"-120"-16,0 0-53 15,0 0 14-15,0 0-63 16,0 0-16-16,2 27 8 0,-2 7 8 15,0 5 0-15,0 5 0 16,0 0-3-16,-4 0-5 16,-12-6-41-16,0-11-64 15,5-12 24-15,7-9 59 16,4-6 30-16,0 0 30 16,0-9 35-16,4-26-50 15,23-9 14-15,11-14-2 16,15-13 26-16,8-6-28 15,1 0-20-15,-4 11-5 16,-12 20-4-16,-9 16 1 16,-8 14-14-16,-10 14-108 15,-5 2-157-15</inkml:trace>
  <inkml:trace contextRef="#ctx0" brushRef="#br0" timeOffset="345567.3618">16426 12462 186 0,'0'0'28'0,"0"0"71"15,0 0-72-15,0 0-17 16,0 0-7-16,0 0 2 16,96 54 9-16,-72-54 55 15,3-17-11-15,2-7-10 16,-6-5-46-16,-6 1 3 15,-3 2-5-15,-7 2 8 0,-7 10-5 16,0 4 12-16,0 5 8 16,-9 5 31-16,-14 0-48 15,-10 12-4-15,-5 17-3 16,-5 9 8-16,4 2 4 16,3-1-9-16,9-1-1 15,9-7 17-15,14 2-15 16,4-3 2-16,8 0 1 15,35-6 0-15,26-10-12 16,27-11-7-16,18-3-69 16,8-11-73-16,-10-15-238 15</inkml:trace>
  <inkml:trace contextRef="#ctx0" brushRef="#br0" timeOffset="346445.3697">17450 12537 64 0,'0'0'156'16,"0"0"-107"-16,0 0-26 16,0 0 74-16,0 0 1 15,0 0-34-15,4 0 13 16,-4 0-6-16,0 0-16 16,2 0 8-16,-2 0-38 0,0-12 3 15,0-21-28-15,0-11-8 16,0-9 7-16,0-14-15 15,0-14 0-15,0-19 16 16,0-10-38-16,-4-6 14 16,-5 4 13-16,-1 11 9 15,-3 15 2-15,3 19 0 16,0 18 6-16,4 17 5 16,1 18-10-16,1 8 7 15,2 6-3-15,-3 0-5 0,-6 11-13 16,-12 38-26-1,-6 21 39-15,-8 17-3 0,1 5 3 16,3-8 0-16,6-10 0 16,6-19-6-16,8-20-30 15,9-17 4-15,4-10 10 16,0-6 21-16,0-2 2 16,0-10 0-16,17-26 26 15,15-18-25-15,6-10-4 16,0-2 2-16,4 1 0 15,-1 7-7-15,-2 7 15 16,-1 6-8-16,-2 3 0 16,2 5 4-16,-7 8-2 15,-7 3-2-15,-3 7 0 16,-8 8 11-16,-6 4-3 16,-5 6 8-16,0 1 3 0,3 0-19 15,1 16-23-15,8 24-10 16,3 24 33-16,4 11 2 15,5 6-2-15,6-2-5 16,5-13-13-16,13-12-43 16,6-14-35-16,4-18-75 15</inkml:trace>
  <inkml:trace contextRef="#ctx0" brushRef="#br0" timeOffset="405608.4444">22180 10096 62 0,'0'0'70'16,"0"0"-43"-16,0 0 2 16,0 0 21-16,0 0-3 15,0 0-27-15,0 0 9 16,0 0-14-16,0-2 1 15,0 0 16-15,0 2-23 16,0-2 4-16,2 2-13 16,2 0-10-16,1 0 7 15,8 0-12-15,5 0 15 0,11 8 11 16,9 4-9-16,11-2-2 16,9-2 0-16,9-5 2 15,11-3 2-15,4 0-4 16,7 0 3-16,0 0 6 15,-4 0-4-15,-4-4 13 16,-10 1 4-16,-4 1-21 16,-7 0 19-16,-6 2-14 15,1-2-1-15,-2-3 20 16,1-4-18-16,6-1 6 16,-2-6-5-16,-2-2-5 15,-7 1 7-15,-11 5-9 16,-11 3 0-16,-12 3 22 15,-3 1-19-15,-8 2 15 16,-2 1 5-16,0 2-13 0,-2-2 12 16,0 2-13-16,0 0-6 15,0 0 12-15,0 0-14 16,0 0 3-16,0 0 1 16,0 0 0-16,0 0 6 15,0 0-10-15,0 0 2 16,0 0-1-16,0 0 0 15,0 0-3-15,0 0 0 16,0 0-12-16,0 0 12 16,0 0-16-16,0-2-12 15,0 2 5-15,0 0-44 16,0 0-24-16,0 0-59 16,0-3-191-16</inkml:trace>
  <inkml:trace contextRef="#ctx0" brushRef="#br0" timeOffset="407376.933">24039 10062 314 0,'0'0'64'16,"0"0"-51"-16,0 0 38 16,0 0 22-16,0 0-10 15,0 0-52-15,0 0-11 16,-2 0 0-16,2 0-17 16,4 4 16-16,16 14-5 15,12-1 10-15,12-1-8 16,12-6 1-16,10-9 3 15,11-1 14-15,0 0-3 16,-1-15-4-16,-7-4 1 0,-17-1-3 16,-17 2 2-16,-12 8-7 15,-15 2 0 1,-5 4-1-16,-3 2 1 0,0 1-19 16,0 1-30-16,0 0-73 15,0 0-57-15</inkml:trace>
  <inkml:trace contextRef="#ctx0" brushRef="#br0" timeOffset="424852.383">7019 4717 173 0,'0'0'64'0,"0"0"-24"15,0 0 17-15,0 0 12 16,0 0-35-16,0 0-16 15,0 0-1-15,0 0-15 16,6-3 15-16,-6 3-17 16,0 6-5-16,-4 32 5 0,-25 23 0 15,-15 23 16-15,-10 21 1 16,-13 25-16-16,-1 7 4 16,-6 9-5-16,0-7-1 15,-2-2-4-15,-1-6-27 16,0-13-2-16,11-18 27 15,8-26-3-15,16-18 8 16,13-12 2-16,8-8-10 16,8-5 2-16,6-11-55 15,7-6 4-15,0-11 9 16,0-3 0-16,12 0 36 16,19-24 14-16,9-22 12 0,9-17 35 15,-1-17-35-15,0-6-10 16,-8-10 13-16,-5-5-14 15,-6 6 2-15,-6 7-3 16,-9 12-4-16,-8 13-3 16,-6 13 7-16,0 10 7 15,0 7 8-15,-6 8-13 16,-4 3 8-16,3 8 15 16,3 2 5-16,4 7 0 15,0 4-21-15,0 1-8 16,-2-2-2-16,2 2-11 15,-2 0 12-15,-8 23-7 16,-3 26 7-16,-11 21 34 16,-8 14-19-16,-3 15 3 15,-7 5-13-15,-3 4 1 0,-1-1-2 16,0-7-4-16,7-14 0 16,7-15-6-16,12-16 6 15,5-15 0-15,5-12 0 16,8-9-10-16,0-10 9 15,2-7-6-15,0-2-7 16,0 0 6-16,0 0 15 16,0 0-7-16,0 0 9 15,0-6-8-15,25-18 23 16,12-11-2-16,11-14-6 16,10-2 23-16,6-4-36 15,5 3 7-15,4 2 5 0,-3 6-13 16,-8 9-2-16,-13 9-2 15,-15 10 2 1,-17 8-1-16,-10 6 1 0,-7 2-29 16,0 0 6-16,0 0-18 15,0 0 0-15,5 0-45 16,-1 2-78-16,3 9 46 16</inkml:trace>
  <inkml:trace contextRef="#ctx0" brushRef="#br0" timeOffset="435283.5211">17231 4467 538 0,'0'0'75'0,"0"0"-24"0,0 0-49 15,0 0-1-15,0 0 20 16,0 0-21-16,11-44-2 16,-11 84-19-16,-27 43-1 15,-24 45 22-15,-27 40 30 16,-34 36-26-16,-21 7 10 15,-8 16-11-15,6-14-6 16,16-31-28-16,26-33 24 16,23-49-1-16,24-37 8 15,23-28-14-15,15-21 12 16,5-10-28-16,3-4 16 16,3-10 2-16,32-33-29 15,19-23-15-15,13-16-1 0,1-3 26 16,-1-4 30-1,-9 1-8-15,-6 2-13 0,-15 8 10 16,-10 13-15-16,-18 19 15 16,-9 16 12-16,0 16 33 15,0 8 19-15,-9 6-44 16,-13 2-8-16,-10 28-1 16,-7 19 1-16,-8 18 3 15,-2 16 12-15,-1 5-14 16,2 0 6-16,-1-4-4 15,2-10-3-15,7-13 0 16,4-11 6-16,9-14-6 0,5-10 0 16,4-6 1-16,8-5 1 15,0-2-2-15,6-5 0 16,2-4-1-16,2-2-29 16,0-2 6-16,0 0 20 15,0 0 4-15,0 0 43 16,0 0-19-16,0-10 9 15,0-7-22-15,6 2-9 16,0-3 8-16,0 2-10 16,-2-2 1-16,3 1 16 15,-1 0-16-15,3-5-1 16,2-2 0-16,2-5 1 16,3 1-5-16,2 2-2 15,-2 1 3-15,-3 2-4 0,1-1 7 16,-4-3 0-16,4-2 1 15,1-5 3-15,-1-7-2 16,-1-6 1-16,-4 1-1 16,1 2 26-16,-4 5-1 15,-2 7-13-15,1 8 2 16,-3 6-14-16,-2 6 23 16,0 6-11-16,0 3-7 15,0 3 8-15,0 0-15 16,0 0-9-16,0 0-12 15,0 20-40-15,0 26 18 16,0 24 37-16,-9 19 6 16,-16 15 33-16,-6 1-27 0,-4-7 3 15,-1-7-5-15,3-13 3 16,8-13-6-16,9-20-1 16,10-11 0-16,4-13-4 15,2-9 1-15,0-8-23 16,0-4 9-16,0 0 0 15,0 0 16-15,0 0-8 16,10 0-9-16,22-16 16 16,13-8 0-16,8-7 2 15,4-5-5-15,11-3 6 16,1-5-2-16,9-2 1 16,4-3-21-16,-8 11 13 15,-21 9-23-15,-26 17-3 0,-27 12 6 16,-15 10-70-16,-41 27 4 15,-13 6 18-15</inkml:trace>
  <inkml:trace contextRef="#ctx0" brushRef="#br0" timeOffset="452814.7478">24761 6367 32 0,'0'0'13'0,"0"0"8"16,0 0 16-16,0 0-17 15,0 0 1-15,0 0 5 16,0 0-1-16,0 0 11 16,2 0-10-16,-2 0-11 15,0 0 8-15,0 0-12 16,0 0 1-16,0 0-3 15,0 0-7-15,0 0 9 16,0 0-5-16,3 0 0 16,-1-7-6-16,0 1-2 15,2 1 1-15,1-3 0 16,1 0-8-16,4-3 8 0,0-1 1 16,4-2 0-16,1-2-2 15,2-3 3-15,0 0-1 16,5-7 0-16,3 1 1 15,0 2-1-15,1 0 1 16,0 2 2-16,-1 1 1 16,4 0 1-16,-2 2-5 15,0 0 4-15,0-1-2 16,0 4 3-16,2-4 1 16,-3 3-3-16,0 0 9 15,-3 0-10-15,0 3 21 16,-4-1-7-16,1-3-14 15,1 0 6-15,-4 6-3 0,-3 1-3 16,-3 2 15-16,-3 2-15 16,2 0 0-1,1 0-2-15,3 0 0 0,-4 1-2 16,1-2 2-16,1 5 0 16,-6-1-1-16,1 0 1 15,-3 1 0-15,1 2-1 16,2-2-2-16,2 2 1 15,-1-2 2-15,4 2 0 16,1-2-1-16,-2 2 1 16,-2-2 0-16,0 2 0 15,0-2 4-15,0 0-4 16,0-1 0-16,4 3 0 0,3-5 6 16,6 1-6-16,2-1 0 15,5 2 0-15,-4-3 5 16,-3 3-5-16,-4 0 0 15,-2 1 0-15,-1 0-6 16,-5 2 7-16,-4-2-1 16,3 2 0-16,-3 0 0 15,4 0 0-15,0 0 0 16,2 0 1-16,1 0-5 16,-2 0 4-16,1 0 0 15,-4 0 0-15,1 0-3 16,-5 0 0-16,4 4 2 15,-2 1 1-15,1 4-7 16,-1-1 7-16,4 1 0 0,-4 2-3 16,3 3 4-16,3 0-2 15,-2 2 1-15,1 0 0 16,-1 0 1-16,-2-2-1 16,1 1 0-16,0-4-2 15,-2 3 8-15,2 2-6 16,-3-2 0-16,1 2 1 15,2 0-1-15,0 2 0 16,0 1 0-16,0-2-1 16,0 0 7-16,-3-1-6 15,3-1 0-15,1-3 0 16,-4 0-1-16,1 1 1 0,-1-6 0 16,-4 2 0-16,6-4 3 15,-6 4-3 1,4-1 0-16,-1 0 1 0,1 2-3 15,0-1 2-15,2 0 0 16,-2 1-2-16,-1-3 5 16,-1-2-3-16,0-1 0 15,-2 0 0-15,4 0-3 16,-4 0 3-16,0 0 0 16,0 0-3-16,0-1 10 15,3 4-7-15,-3 0 0 16,2 0 2-16,-2 3-6 15,3-2 4-15,0-1 0 0,-1-2-1 16,-2-1 4 0,1-1-3-16,-3-1 0 0,2-1 0 15,-2 1-1-15,0 0 1 16,2 0 0-16,-2-2-2 16,0 0 8-16,0 0-6 15,0 0 6-15,0 0-6 16,0 0 19-16,2 0 2 15,0-4 18-15,3-13-27 16,2-8-4-16,-1-1-8 16,5-4 0-16,-2 2 0 15,1 1-4-15,-2 1 4 16,-1 3 0-16,-1-2-2 16,-1 6 8-16,-2-2-6 0,-3 3 4 15,0 4-3-15,0 3 11 16,0 3-11-16,0 4 3 15,0 4 3-15,0 0-5 16,0 0 1-16,0 0-3 16,0 0 0-16,0 0-8 15,0 0-2-15,0 0-17 16,0 2 6-16,0 15 9 16,-12 8 11-16,3 1 1 15,1 1 0-15,3-2-5 16,3-4 5-16,2 2 0 15,0-3-1-15,0 0 7 16,0 1-6-16,0-1 0 0,0-1 0 16,0 4-2-16,0-4 2 15,0-1 0-15,2-4-2 16,0 0 7-16,1-2-5 16,-1-3 0-16,2-2 0 15,-4-2-1-15,2-2 1 16,-2 1 0-16,0-1-2 15,0-3 7-15,0 1-5 16,0-1 0-16,0 0 0 16,0 0-1-16,0 0 1 15,0 3 0-15,0-3 7 16,0 0-3-16,0 0 9 16,0 0 4-16,0 0-8 0,0 0 13 15,0 0-19 1,0 0 1-16,0 0-3 0,-4 0 5 15,-7 0-6-15,-3 0 0 16,-4-3-5-16,-2-2 1 16,-4-4-1-16,-5 2-3 15,0 0 4-15,-5 0-2 16,3 0 0-16,-2 2 6 16,2-3-4-16,4 4-2 15,2-4 6-15,3 3 0 16,2-1-3-16,0-2 9 15,1 3-6-15,2-4 0 0,1 4 0 16,1-2-1-16,-1 3 1 16,5 0 0-16,0 2-5 15,2-1 11-15,4 0-6 16,1 3 0-16,2 0 4 16,0 0-2-16,2 0-2 15,0 0 0-15,0 0-1 16,0-2 7-16,0 2-6 15,0 0 0-15,0 0 5 16,0 0-2-16,0 0-3 16,0 0 0-16,0 0-2 15,0 0 5-15,0 0-3 16,0 0 0-16,0 0 1 16,0 0-4-16,0 0 3 15,0 0-7-15,0 0 5 0,0-2-27 16,-2 2 11-16,2 0-2 15,0 0-29-15,-2 0-3 16,2 0-43-16,-3 0-16 16,-4 0-48-16</inkml:trace>
  <inkml:trace contextRef="#ctx0" brushRef="#br0" timeOffset="473566.959">25289 4496 90 0,'0'0'41'15,"0"0"34"-15,0 0-21 16,0 0 15-16,0 0 9 16,0 0-33-16,0 0 8 15,0 0-29-15,0-35-18 0,0 35 3 16,0 0-9-1,0 0-7-15,0 0-19 0,0 9-30 16,0 14 50-16,2 13 6 16,5 13 0-16,0 11 3 15,-7 8 0-15,0 10-3 16,0 6 4-16,0 9 0 16,-14 5 2-16,6-4-6 15,3-2 2-15,3-8-6 16,2-1 4-16,0 1 0 15,0-2-2-15,0 3 11 16,2-1-12-16,-2-3 3 0,0 4 0 16,0-1-4-1,-16 5 8-15,-1 3-4 0,-1 0 0 16,3-6 5-16,3 5-5 16,3-4 0-16,7 3 0 15,2-5-7 1,0-8 10-16,0-11-3 0,0 0 0 15,0 6 4-15,0 0-4 16,-4 7 0-16,2-1 2 16,0-6-7-16,2 6 5 15,0-2 0-15,0-5 0 16,0-5 1-16,0-3-3 16,0 0 2-16,0 1 0 15,0-3-6-15,0-2 7 16,0-8-1-16,0-1 0 0,0 2 4 15,0 0-8-15,0-4 4 16,0-2 0-16,0-2-9 16,0-2 9-16,0 6 0 15,0 8-4-15,0-5 9 16,0 2-5-16,0-10 0 16,0-7 0-16,0-2-1 15,0-1 1-15,0-3 0 16,0-5 0-16,0 0 3 15,0-3-3-15,0-6 0 16,0-2 0-16,0-4-3 16,0-2 3-16,0-2 0 0,0 0 0 15,0 3 4 1,0 5-4-16,-6 1 0 0,2-1 1 16,0 1-5-16,1-1 4 15,1-5 0-15,2-1-1 16,0-6 6-16,0 0-5 15,0-2 0-15,0 0 3 16,0 0-8-16,0 0 5 16,0 0-7-16,7 0 6 15,15 0 2-15,5 0 0 16,4-2-1-16,3-5 3 16,1-2-7-16,5-1 4 15,3-4 0-15,5 0 0 0,4 3 2 16,0-1-2-1,1 3 0-15,-6 3 3 16,-5-1-8-16,-8 4 5 16,-10 1 0-16,-6-2 0 0,-7 1 6 15,-4 2-6-15,-5-1 1 16,0 0 3-16,-2 2 7 16,5-2-8-16,-5 0 3 15,2 2 17-15,-2 0-10 16,0 0 13-16,0 0-6 15,0 0-9-15,0-6 31 16,0-5-17-16,0 2-13 16,0-9-3-16,2 0-6 15,-2-7 12-15,2-7-15 0,2-9 2 16,5-14-3-16,-1-11 1 16,2-12 0-16,-1-8-3 15,3-4 8-15,-1-3-5 16,-3 6 0-16,4 1 4 15,1-1-14-15,5-2 10 16,2-4-1-16,0 0-8 16,-2-4 15-16,-1-5-6 15,-5-2 0-15,-5 1 3 16,-7 5 12-16,0 8-1 16,0 1 2-16,-9-6 22 15,4-8-36-15,5-7 10 16,0-1-7-16,5 2 7 0,12 5-13 15,-5 3 5-15,3 4-4 16,-6 4 3-16,-5 6 5 16,-1 5-8-16,-3-3 0 15,0 6 7-15,0-1-14 16,0 7 7-16,-9 3 0 16,0 4-4-16,-2 0 5 15,-1-1-1-15,-1-3 0 16,0 8 8-16,2 6-17 15,2 8 9-15,0 8 0 16,2 4-8-16,3-1 7 16,2 2 0-16,2 3 0 15,0 4-8-15,0-5-3 16,0 3 9-16,0 0-3 0,0 0-1 16,4 4 4-16,-2 6 3 15,2 4 0-15,-1 4 3 16,0 0-10-16,-3 3 7 15,0 4 0-15,2-3-4 16,-2 1-2-16,2 2 5 16,0-5 1-16,0 1-12 15,-2-2 7-15,0 0-7 16,0 1 12-16,0 3-7 16,0 0 7-16,0 2-1 15,0-2-8-15,-6 3-26 0,-12 1 34 16,-9 0-50-1,-13 3 4-15,-10 0 31 0,-12 0-17 16,-7 0 26-16,-5 3 2 16,-1 2-5-16,-1 8 3 15,-2-2 7-15,6 3 0 16,8 4-5-16,6-2 6 16,18-4-1-16,11-1 0 15,14-7 2-15,10-2-9 16,5-2-6-16,0 0-35 15,3 0-4-15,18 0 6 16,10 0 42-16,0 0 0 16,-2 0-58-16,-8 0-65 15</inkml:trace>
  <inkml:trace contextRef="#ctx0" brushRef="#br0" timeOffset="475486.1422">25325 3310 253 0,'0'0'140'0,"0"0"-100"15,0 0-33-15,0 0 20 16,0 0 1-16,0 0-18 16,0 0 2-16,0-4-8 15,0 4-6-15,-11 13 2 16,-18 24 0-16,-16 20 41 16,-10 9-21-16,-5 8-14 0,4-2 3 15,13-13-2-15,12-9-8 16,16-13 1-16,8-3-9 15,7-1 0-15,0-3 5 16,19-2-8-16,20-8 5 16,18-12-12-16,17-8 17 15,16-3-5-15,3-29-26 16,-4-7-19-16,-11-9-44 16,-18 0-117-16</inkml:trace>
  <inkml:trace contextRef="#ctx0" brushRef="#br0" timeOffset="475762.6416">25441 3363 214 0,'0'0'44'0,"0"0"-44"16,0 0 0-16,0 0 31 15,-54 132 36-15,23-58-23 16,-5 7 8-16,3-6-38 16,2 0 4-16,2-5-13 15,6-5-1-15,6-7 0 16,3-6-4-16,5-6-13 0,3-5 7 16,2-5-33-1,-2-4-15-15,6-3-48 0,0-11-51 16</inkml:trace>
  <inkml:trace contextRef="#ctx0" brushRef="#br0" timeOffset="476095.1423">25711 3960 212 0,'0'0'128'0,"0"0"-83"16,0 0-22-16,0 0-7 16,0 0-16-16,-132-5 8 0,110 5-4 15,6 0-4-15,9 0 0 16,7 0 27-16,0 0-11 16,0-9 33-16,0-5-19 15,0-6-30-15,21-3-3 16,3 4-10-16,10-1 10 15,-3 7-10-15,0 4 1 16,-4 6-5-16,-5 3-13 16,-6 0-31-16,-12 13-33 15,-4 12-2-15,0 4 19 16,-2 0-24-16</inkml:trace>
  <inkml:trace contextRef="#ctx0" brushRef="#br0" timeOffset="476392.6465">25947 3992 28 0,'0'0'136'0,"0"0"-76"16,0 0 26-16,0 0 6 16,0 0-18-16,0 0-56 15,-31-16-4-15,17 2 7 16,3-2 9-16,9 0 30 15,2-5-49-15,0-4 4 16,27-5-15-16,8-2-23 16,1 3 23-16,2 6 0 15,-5 7 6-15,-2 5-11 0,-6 10 5 16,-5 1-21-16,-3 1-19 16,-5 23-17-16,-7 11 18 15,-5 13-37-15,-5 4-39 16,-32 2-76-16</inkml:trace>
  <inkml:trace contextRef="#ctx0" brushRef="#br0" timeOffset="477638.6919">23613 8189 7 0,'0'0'142'0,"0"0"-65"16,0 0 15-16,0 0-35 15,0 0-6-15,0 0-28 16,-16-10-20-16,16 10 1 16,0 0-4-16,0 0-8 15,0 0 8-15,0 0-24 0,0 0 9 16,20 3 9-16,9 2 12 16,11-1 6-16,14-4-4 15,8 0 9-15,15 0 5 16,4-6-15-16,4-4-4 15,0-4-3-15,-7 2-7 16,-6-4 1-16,-8 2-17 16,-6 2 14-16,-12-2 9 15,-7 4-1-15,-12 2 1 16,-8 2 0-16,0-2 1 16,-2-2 19-16,3 0-19 15,7-2 3-15,0-2 0 0,2-4 0 16,4-5-4-1,-4-1 0-15,-2 2 6 0,-7 2-3 16,-11 7-2-16,-7 3 7 16,-2-1 22-16,0 4-24 15,0 0 16-15,0 1 8 16,-9 1-29-16,-2-2 20 16,0 1-16-16,0-2 13 15,0 2 28-15,4 3-33 16,1 0 11-16,3 1-17 15,3 2-3-15,0 0 1 16,0 0-5-16,0 0-12 16,0 0 9-16,0 0-24 0,0 0 2 15,0 0 2-15,3 0-15 16,8 0 36-16,6 0-2 16,1 0 4-16,5 2 5 15,-4 2 2-15,-1 0-7 16,1 0 0-16,-2 0 5 15,-1 0-4-15,-3 0-1 16,1 0 0-16,-6-2-6 16,-3 2 6-16,-3-1-1 15,-2 0-6-15,0 9-27 16,-15 6 4-16,-26 9 27 16,-10 5 3-16,2 0 0 15,7-2-32-15,13-6-103 16,15-14-136-16</inkml:trace>
  <inkml:trace contextRef="#ctx0" brushRef="#br0" timeOffset="479069.3196">23303 8703 292 0,'0'0'131'16,"0"0"-131"-16,0 0-49 16,0 0 21-16,0 0 5 15,0 0 23-15,96 12 26 16,-38-15-13-16,-2-20 19 16,-3-5 2-16,-6-5-14 15,-11 6 19-15,-12 2-34 16,-11 7 32-16,-8 6-6 15,-2 4-26-15,-3 4 22 16,0 1-4-16,0 0-16 16,0 3 22-16,-6 0-29 0,-15 0-1 15,-10 15 0-15,-8 16-17 16,-5 17 18-16,-6 16 0 16,2 13-4-16,3 11-4 15,3 5-2-15,4-1 10 16,0-10-1-16,6-11 2 15,8-18-2-15,4-11-17 16,9-10-43-16,4-9-9 16,3-9-46-16,-3-9-70 15</inkml:trace>
  <inkml:trace contextRef="#ctx0" brushRef="#br0" timeOffset="479265.3152">23134 9097 264 0,'0'0'50'16,"0"0"-40"-16,126 0 21 15,-54-3 12-15,2-1 8 16,-8-3 4-16,-6 4-14 16,-6-6-31-16,0 3-10 15,-3-6-60-15,-4-5-50 16,-5-9-134-16</inkml:trace>
  <inkml:trace contextRef="#ctx0" brushRef="#br0" timeOffset="479463.3152">23836 8724 270 0,'0'0'134'15,"0"0"-114"-15,0 0-14 16,0 0 30-16,0 0 4 15,-100 111-31-15,77-53 14 16,4 6-23-16,5 1-6 16,5-7 6-16,5-7-89 15,4-13-12-15,0-13-97 16</inkml:trace>
  <inkml:trace contextRef="#ctx0" brushRef="#br0" timeOffset="480390.3128">24182 9003 175 0,'0'0'54'16,"0"0"-32"-16,33-106 21 16,-26 76 19-16,-7 8 4 15,0 8-40-15,0 8 27 16,0 4-5-16,0 2-48 15,-14 5-9-15,-14 22-7 16,-11 13 16-16,-1 4-12 0,5 0 14 16,6-3-2-16,8-5 0 15,6-4-10-15,8-6 10 16,5-6-5-16,2-6 4 16,0-4-4-16,2-6-3 15,22-4 8-15,10 0 0 16,7-16 2-16,1-10 20 15,-3-1-5-15,-7 5-3 16,-12 12 18-16,-9 5-32 16,-4 5 0-16,0 0-11 15,-1 0-26-15,3 13 31 16,-2 6-3-16,2 4 9 16,-1 0 4-16,1-4-4 15,1-2 0-15,0-5-4 16,2-9-47-16,8-3-13 0,9 0-1 15,8-33 43-15,6-12-18 16,1-15-13-16,-3-12 36 16,-3-14 15-16,-1-13 2 15,-1 3 16-15,-5 6-11 16,-6 20 47-16,-9 24 70 16,-10 19-46-16,-1 18 9 15,-5 6-14-15,0 3-29 16,0 0-21-16,0 0-21 15,0 5-20-15,0 27 18 0,0 16-2 16,-2 15 4-16,-7 7 1 16,-5 10 8-1,-1 6-2-15,-8 4-7 0,3-2 2 16,-3-9 5-16,6-16 0 16,3-10-6-16,6-14-1 15,3-16-2-15,5-9-3 16,0-7-19-16,0-7-18 15,0 0 34-15,0 0 3 16,0-11 4-16,0-22-13 16,2-8-39-16,1-7 29 15,-3-6-38-15,0-2 31 16,0 3 30-16,0 7 2 0,0 6 13 16,0 8 9-1,0 6-11-15,0 10 29 0,0 7 9 16,0 4-3-1,0 3 4-15,0 0-44 0,8-2-7 16,15 0 0-16,8-2 0 16,12-2 4-16,1 2-4 15,-2-3 0-15,-3 4 9 16,-8 3-8-16,-10 2-2 16,-5 0-3-16,-3 0-55 15,-5 0-38-15,-4 0-67 16,-4 2-111-16</inkml:trace>
  <inkml:trace contextRef="#ctx0" brushRef="#br0" timeOffset="510064.3074">26118 5067 23 0,'0'0'21'15,"0"0"-14"-15,0 0-3 0,0 0 10 16,0 0 14-16,0 0 5 16,0 0 7-16,0 0 12 15,0 0-1-15,0 0 2 16,0 0-16-16,0 0-13 16,0 0-3-16,0 0 3 15,0 0 6-15,0 0 0 16,0 0-17-16,0 0-11 15,0 0-2-15,0 0-1 16,0 0-3-16,0 0-3 16,0 0 3-16,2 0-5 15,12 0 5-15,9 4 4 16,6 4 2-16,4-4-2 0,7-2 4 16,9 0-2-16,4-2 0 15,5 0-2-15,-2 0 0 16,-11 0-4-16,-12 0-9 15,-15-2-4-15,-9 2-7 16,-9-2-10-16,0 2-67 16,0 0-60-16</inkml:trace>
  <inkml:trace contextRef="#ctx0" brushRef="#br0" timeOffset="510365.805">26130 5404 78 0,'0'0'113'15,"0"0"-65"-15,0 0 19 16,0 0 4-16,0 0-52 15,0 0-19-15,21 5-1 16,20-5 1-16,11 0 9 16,8 0-6-16,2-7-1 15,-1 0-2-15,-4 7 0 16,-8 0-15-16,-9 0-42 0,-11 0-70 16,-11 0-59-1</inkml:trace>
  <inkml:trace contextRef="#ctx0" brushRef="#br0" timeOffset="510604.8032">26159 5811 100 0,'0'0'129'15,"0"0"-125"-15,0 0-4 0,0 0 4 16,122-15 6-16,-66 3-7 16,2 3-2-16,-7-1 2 15,-6 6-3-15,-9 4-6 16,-10 0-36-16,-13 4-82 16</inkml:trace>
  <inkml:trace contextRef="#ctx0" brushRef="#br0" timeOffset="510821.3008">26192 6171 220 0,'0'0'55'0,"0"0"-55"16,0 0 0-16,0 0 6 15,0 0 2-15,0 0 1 16,138-23-3-16,-60 3-6 16,3-2-12-16,-4 0-143 15</inkml:trace>
  <inkml:trace contextRef="#ctx0" brushRef="#br0" timeOffset="512922.6828">26112 4542 86 0,'0'0'76'16,"0"0"-58"-16,0 0 16 15,0 0 8-15,0 0 6 16,0 0-4-16,0 0 6 16,0 0 12-16,0 0-7 15,0 0-12-15,2-4-25 16,10-13-14-16,9-5-4 15,16-7-5-15,13-7 2 16,22-7-7-16,10-6-4 16,7-4-21-16,-4-1 1 15,-6-1 16-15,-13 4-3 16,-8 5 5-16,-14 5 6 0,-8 9 2 16,-14 6 8-1,-8 9 1-15,-7 6 0 0,-5 5 6 16,-2 4-6-16,0-2 6 15,0 2 0-15,0 1-7 16,-4-5-2-16,-10 3 2 16,-3 1 2-16,-2 0 1 15,-1 2-2-15,3 0-1 16,1 0 0-16,3 0 2 16,4 0 2-16,4 0-3 15,5 0 1-15,0-2 1 16,0 2-3-16,0 0-18 15,0-2 17-15,5-1 0 0,12-2 2 16,8 1 0 0,0-2 1-16,-4 4 2 0,0 2-3 15,-3 0 0-15,-5 0-1 16,-1 0-2-16,-4 5-2 16,-1 16 0-16,-5 5-1 15,-2 5 0-15,0 5-3 16,-13 0-4-16,-14-3 3 15,-2-3-10-15,-2-6-47 16,2-13-177-16</inkml:trace>
  <inkml:trace contextRef="#ctx0" brushRef="#br0" timeOffset="513265.6799">27322 3232 319 0,'0'0'46'16,"0"0"-41"-16,0 0 25 15,0 0 22-15,0 0-52 16,0 0 0-16,2 38 0 0,-19 11 8 15,-8 13 16 1,-4 4-17-16,5-6 0 0,8-12-6 16,7-11 4-16,7-16-5 15,2-5-4-15,0-4 1 16,2-5-2-16,25-5 4 16,10-2 1-16,15 0-2 15,13-19-28-15,3-8-73 16,2-11-86-16</inkml:trace>
  <inkml:trace contextRef="#ctx0" brushRef="#br0" timeOffset="513491.1883">27686 3260 122 0,'0'0'145'0,"0"0"-124"16,0 0-8-16,0 0 15 15,0 0 7-15,-125 143 14 16,83-70-29-16,-1 10-1 16,-1-1-11-16,-1-3-1 15,5-11 4-15,7-10-11 16,12-15-3-16,13-11-13 16,8-9-67-16,0-14-119 15</inkml:trace>
  <inkml:trace contextRef="#ctx0" brushRef="#br0" timeOffset="513799.1802">27841 3676 264 0,'0'0'36'0,"0"0"-26"15,0 0 46-15,0 0-21 16,0 0-28-16,0 0-7 15,-108 20 6-15,98-20 0 16,8 0 7-16,2 0 16 16,0-3-3-16,0-14-23 15,4-9 19-15,21 3-22 0,11 0-1 16,2 4 0 0,0 7-3-16,-7 10 3 0,-8 2-1 15,-6 0-2 1,-3 9-17-16,-8 12-16 0,-4 5-4 15,-2 6-12-15,0 0-31 16,0-3-50-16</inkml:trace>
  <inkml:trace contextRef="#ctx0" brushRef="#br0" timeOffset="514078.6841">28053 3780 188 0,'0'0'125'16,"0"0"-36"-16,0 0-6 15,0 0-37-15,0 0-9 16,0 0-13-16,-37-37-9 0,37 36 1 16,0-3 5-16,0 0-7 15,0-6 7-15,4-5-21 16,25-3-3-16,9-6-4 16,9 5 2-16,-1 0-14 15,-5 7 8-15,-12 8 6 16,-14 4 0-16,-6 0-13 15,-9 8-42-15,0 14 26 16,-5 6 7-16,-16 0-13 16,-2-2-18-16,5-5-82 15,12-10-17-15</inkml:trace>
  <inkml:trace contextRef="#ctx0" brushRef="#br0" timeOffset="514316.6899">28639 3395 350 0,'0'0'90'16,"0"0"-32"-16,0 0-48 15,0 0-10-15,0 0-28 16,0 0 28-16,0 107 5 16,-19-50 15-16,-4 1-5 15,-4-4-15-15,-2-1-3 16,5-13 1-16,2-8-5 15,2-8-22-15,5-13-14 0,1-5-57 16,3-6-33-16,1 0 81 16,4-23-58-16</inkml:trace>
  <inkml:trace contextRef="#ctx0" brushRef="#br0" timeOffset="514490.6861">28415 3639 36 0,'0'0'83'16,"0"0"-8"-16,31-114 24 15,-23 94-8-15,0 10-17 16,-4 10-15-16,3 0-52 15,5 0-7-15,9 14-5 16,4 14 5-16,1 8 0 16,1 4 1-16,-5 0-1 15,-2-2 1-15,-4-4-1 0,2-5-12 16,-2-13-54 0,3-15-56-16,4-1-79 0</inkml:trace>
  <inkml:trace contextRef="#ctx0" brushRef="#br0" timeOffset="514690.68">28934 3296 393 0,'0'0'39'0,"0"0"-39"16,0 0-9-16,0 0 0 15,0 0-7-15,0 0 16 16,4 125 9-16,-4-63 5 15,0 1-12-15,0-2-2 16,-11-9-10-16,3-8-42 0,2-16-79 16,6-16-43-16</inkml:trace>
  <inkml:trace contextRef="#ctx0" brushRef="#br0" timeOffset="515029.1819">29052 3321 287 0,'0'0'71'0,"0"0"-14"16,0 0-40-16,78-121-16 15,-33 97-1-15,0 7 0 16,1 4-1-16,-4 6-3 0,-8 7 3 16,-5 0 1-1,-9 0-7-15,-4 20-3 0,-8 6 0 16,-8 11-2-16,0 11 6 15,-24 8 1-15,-18 9 5 16,-12 3 16-16,-8 0 12 16,1-8-6-16,6-8 1 15,13-7-10-15,15-13 3 16,11-6-13-16,11-12-3 16,5-4-9-16,0-5 9 15,12-5 2-15,34 0 5 16,23-7-7-16,23-23-44 15,9-5-121-15</inkml:trace>
  <inkml:trace contextRef="#ctx0" brushRef="#br0" timeOffset="515308.1841">29770 3650 226 0,'0'0'55'0,"0"0"-51"16,0 0-4-16,0 0 22 15,0 0 33-15,-114 16 17 16,112-16 11-16,2 0 7 16,0-11-17-16,4-6-47 15,23-8-26-15,9-3-2 0,9 3 1 16,-1 6 0-16,-4 5 0 16,-9 10 0-16,-8 4-3 15,-7 0 0-15,-6 0-10 16,-5 11-9-16,-5 12-8 15,0 12-8-15,-15 4-19 16,-22 3-34-16,-3-6-93 16</inkml:trace>
  <inkml:trace contextRef="#ctx0" brushRef="#br0" timeOffset="525152.917">31814 8165 113 0,'0'0'144'0,"0"0"-76"15,0 0-61-15,0 0-7 16,0 0-13-16,0 0 8 16,0 0 5-16,47 17 10 15,6-5 37-15,19-1 16 16,15-1-36-16,13-6 21 0,7-4-40 16,2 0 2-16,-5 0-2 15,-3-4-5-15,-1-12 4 16,8-4-3-16,7-6 6 15,8-3 11-15,-3-2-21 16,-10-1 6-16,-23 2 0 16,-18 6 0-16,-20 2-2 15,-11 4 0-15,-9 4-4 16,-11 0 7-16,-1 0-6 16,-3 3-1-16,-5 4 0 15,-3 0 3-15,-4 4 0 16,-2 1-1-16,0-1-2 15,0 3 16-15,0 0-12 16,0 0 9-16,0 0-8 0,0 0 1 16,0 0-6-16,0 0 0 15,0 0 1-15,0 0-1 16,0 0 2-16,0 0-2 16,0 0 0-16,0 0 0 15,0 0-2-15,0 0 2 16,0 0 0-16,0 0-3 15,0 0 4-15,0 0-1 16,0 0 0-16,0 0 5 16,0 0-5-16,0 0 0 15,0 0 0-15,0 0 0 0,0 0 0 16,0 0 0 0,0 0 0-16,0 0 3 0,0 0-3 15,0 0 0-15,0 0 0 16,0 0-4-16,5 0 4 15,-5 0 0-15,0 0-3 16,0 0 4-16,0 0-4 16,0 0 3-16,0 0-5 15,0 0-1-15,0 0-2 16,0 0 7-16,0 0-2 16,0 0 4-16,0 0-7 15,0 0 4-15,0 0-33 16,0 0-23-16,0 0-57 15,2 0-57-15</inkml:trace>
  <inkml:trace contextRef="#ctx0" brushRef="#br0" timeOffset="528318.3598">32763 7965 218 0,'0'0'70'0,"0"0"-43"15,0 0-16-15,0 0 22 16,0 0 8-16,0 0 9 16,0-7-24-16,0 7-21 15,0 0 2-15,0 0-7 16,0 4-8-16,-2 27 1 15,-17 23 0-15,-16 26 7 16,-2 28 0-16,-5 29 2 16,-3 17 2-16,3 16-4 15,0 8 0-15,-3-6-1 16,-2 6 1-16,-6-5-2 16,-1-11-43-16,0-7 4 0,4-18 36 15,0-3-7-15,-1-1-18 16,-5 0 19-16,-9-1-3 15,-10 2-2-15,-19 3-48 16,-11-3 5-16,-4-5 49 16,4-17 10-16,12-19 4 15,10-18-4-15,10-9 7 16,2-8-5-16,3-10-1 16,6-7 4-16,9-9 7 15,6-10-5-15,7-1 15 16,6-6 6-16,-1-1-12 0,1 4-6 15,0 2-10-15,-1 3 5 16,2 3-3-16,-3-1-2 16,1-1-3-16,-1 8-2 15,4-7 5-15,10-6-50 16,4-2 50-16,9-16 42 16,3-1-27-16,2 0-11 15,-2 0 15-15,6 0 6 16,-2 0-23-16,2-7-2 15,0-16-6-15,0-5-26 16,14-6 27-16,8-4 3 16,9-4 2-16,5-7 13 15,2 2-12-15,0-3 6 0,-7 3-3 16,-4 5-3 0,-5 6 13-16,-7 8-4 0,-1 6-4 15,-3 4 6-15,-4 4-11 16,0 6 6-16,-3 2-1 15,-4 4-5-15,0 2 22 16,0 0-7-16,0 0-10 16,0 0-6-16,0 0-1 15,-11 20-5-15,-25 20 2 16,-10 12 8-16,-6 6 3 16,1-1-7-16,4-2 0 15,7-10 6-15,8-6-5 16,9-4-1-16,4-6 0 15,9-8 4-15,2-8-3 0,8-4-1 16,0-1 0-16,0 2-1 16,0 1 4-16,10-2-2 15,9 2 9-15,8-3-9 16,6-4 10-16,8-2-11 16,-1-2 2-16,2 0 7 15,-1 0-6-15,-4 0 2 16,-3 4-5-16,-1-3-2 15,-6 6 1-15,0 3-14 16,-7 0-30-16,-5 2-14 16,-2-1-55-16,-5 0-6 15</inkml:trace>
  <inkml:trace contextRef="#ctx0" brushRef="#br0" timeOffset="537021.3877">29492 11555 130 0,'0'0'32'0,"0"0"-21"15,0 0 26-15,0 0 13 16,0 0 15-16,0 0-3 15,0 0 11-15,0-58-21 16,0 55-6-16,0 1 4 16,0 2-37-16,0 0 1 0,-14 0-14 15,-11 0-9-15,-17 5-18 16,-18 15-12-16,-5 3-7 16,-3-1-6-16,4 0-2 15,14 0 24-15,5 2-3 16,9 0-43-16,5 2 50 15,8 1 9-15,6-1 17 16,3 6-4-16,8 5 5 16,1 10-1-16,5 9 0 15,0 10 7-15,0 14 4 16,0 15 66-16,0 13-39 16,0 9-4-16,0 9-8 15,0 18 18-15,-18 8-19 16,-3 9-16-16,-4 11 4 0,-2-7-13 15,4-6 4 1,-3-5-4-16,2-16 0 0,1-14-5 16,3-14 1-16,3-15-1 15,-6-12 0-15,0-8 5 16,3-11 0-16,1-2-5 16,-2-9 7-16,3-2-2 15,3 2 0-15,-1-10 5 16,7-2-6-16,5-11 1 15,4-6 0-15,0-10-7 16,0-6 2-16,16-8 4 16,17 0 0-16,14-18 2 0,13-18 17 15,6-7-18-15,2-3 1 16,-11 0-1 0,-5 4 0-16,-3 2-23 0,-5 3-37 15,8-4-14 1,-1-3-24-16,2-6-90 0</inkml:trace>
  <inkml:trace contextRef="#ctx0" brushRef="#br0" timeOffset="537582.3908">29810 12069 262 0,'0'0'37'16,"0"0"-31"-16,0 0 8 15,0 0 50-15,0 0-8 16,0 0-20-16,-69 86-3 0,47-71 15 16,-5-5-25-16,-4-4-7 15,-7-5-11-15,-2-1-3 16,-1 0 10-16,6-15-9 15,4-11-3-15,6-6 0 16,6-4 7-16,7-3 2 16,7-3-9-16,5-4-2 15,3-1 0-15,26-2-17 16,6 5 4-16,3 6 3 16,0 5-7-16,0 11 17 15,-5 12-5-15,-4 9-13 16,0 1 16-16,-4 10-20 0,2 17 12 15,0 9 9 1,-3 7-8-16,-4 6 9 0,-9 9-9 16,-11 0-60-16,0 1-45 15,-20-5-105-15</inkml:trace>
  <inkml:trace contextRef="#ctx0" brushRef="#br0" timeOffset="537936.386">29671 12978 326 0,'0'0'46'0,"0"0"-35"15,0 0-7-15,0 0-2 16,-124 12 3-16,95-12 54 15,9-12 0-15,2-8 3 16,9-13-28-16,9-9-30 16,0-11-4-16,21-10-3 15,19 1-6-15,8 2 8 16,1 11-11-16,1 12 7 16,-8 13 2-16,-5 11-5 15,-5 12 2-15,-6 1-8 16,-5 4-15-16,-4 19 6 15,-5 13-17-15,-10 11 28 0,-2 11-13 16,0 6-54-16,-14 1-91 16</inkml:trace>
  <inkml:trace contextRef="#ctx0" brushRef="#br0" timeOffset="538253.8838">29754 13520 43 0,'0'0'320'16,"0"0"-320"-16,0 0 0 15,0 0 15-15,-133 2 2 16,92-9 8-16,3-11 20 0,5-8 9 16,8-4 21-1,10-10-55-15,15-10-20 0,0-4 0 16,13-1-7-16,20 6 7 15,6 6-1-15,-1 11-3 16,4 8-3-16,-5 8 5 16,6 8 2-16,-3 6-7 15,1 2 1-15,-6 4 5 16,-6 25-5-16,-11 12-12 16,-12 17 17-16,-6 13-27 15,-6 7-48-15,-26-4-95 16</inkml:trace>
  <inkml:trace contextRef="#ctx0" brushRef="#br0" timeOffset="539019.8879">30178 11819 157 0,'0'0'144'0,"0"0"-67"15,0 0-25-15,0 0-26 16,0 0 26-16,0 0-31 16,-11-75-10-16,26 57-11 15,14-1 1-15,12-4 2 16,9-1-3-16,11 4 0 16,5 2-5-16,2 4 5 15,-8 4 0-15,-9 6-2 16,-10 4-9-16,-12 4 11 15,-10 31-15-15,-9 22 1 16,-10 29 14-16,0 23 9 16,-12 23 7-16,-15 19 4 15,-11 15-18-15,-2 16 28 0,-5 2-29 16,6-1 3-16,7-6-3 16,10-15 1-16,11-15-2 15,5-23 0-15,0-20 3 16,2-10-6-16,2-9 3 15,2-10-4-15,-2-10-13 16,0-13 17-16,-1-14 1 16,3-1-1-16,-2-14 7 15,0-5-8-15,-4-1 1 16,-11 1 0-16,-5-4 14 16,-9 0-13-16,2 0-2 15,3-4-14-15,5-4-63 16,5-6-92-16</inkml:trace>
  <inkml:trace contextRef="#ctx0" brushRef="#br0" timeOffset="539290.8897">29891 13759 442 0,'0'0'24'16,"0"0"-24"-16,0 0-97 15,0 0 47-15,0 0 35 16,0 0 9-16,0 78 3 15,2-44-31-15,-2-7-40 16</inkml:trace>
  <inkml:trace contextRef="#ctx0" brushRef="#br0" timeOffset="539461.8849">29835 13989 43 0,'0'0'347'0,"0"0"-346"16,0 0 6-16,0 0-1 16,0 0-6-16,0 0-30 15,-29 119-81-15,29-98-111 16</inkml:trace>
  <inkml:trace contextRef="#ctx0" brushRef="#br0" timeOffset="539861.3881">29663 14676 170 0,'0'0'226'0,"0"0"-226"16,0 0-82-16,0 0 31 15,0 0 30-15,-116 3-7 16,105-28 28-16,7-5 29 16,4-10 4-16,2-8-28 15,22-5 0-15,14-3-5 16,4 3 0-16,7 4 2 16,5 8-2-16,2 10 0 15,-5 9 1-15,-8 10 6 16,-10 10 4-16,-8 2 2 0,-8 0-3 15,-3 22-9 1,-12 9 20-16,-2 15 10 0,-7 5 18 16,-29 4 0-16,-8 1-22 15,-6-5-13-15,-3-5-14 16,4-1-36-16,4-9-16 16,5-8-115-16</inkml:trace>
  <inkml:trace contextRef="#ctx0" brushRef="#br0" timeOffset="540540.8904">28948 15101 359 0,'0'0'200'0,"0"0"-101"15,0 0-46-15,0 0 21 16,0 0-20-16,0 0-26 16,-29-26-21-16,29 34-7 15,0 28 0-15,0 13-4 16,0 9 10-16,0 4-3 16,0 1-3-16,0 1-6 15,0-6 5-15,0-9-30 16,0-1-3-16,0-7-26 0,0-14-60 15,15-6-55 1,20-19-103-16</inkml:trace>
  <inkml:trace contextRef="#ctx0" brushRef="#br0" timeOffset="540867.3895">29397 15552 164 0,'0'0'205'15,"0"0"-187"-15,0 0-16 16,0 0 11-16,0 0 41 16,-120-14 15-16,100-4 32 0,12-3-23 15,5-5-53-15,3-6-25 16,16-3-3-16,17 3-8 16,5 4 10-16,-3 12-7 15,2 6 8-15,-4 2 0 16,-2 8-3-16,-4 0-2 15,-8 0 5-15,-5 16 0 16,-7 13 1-16,-7 9 6 16,0 3 26-16,-7-1-10 15,-13 0-20-15,3-11-6 16,-2-4-31-16,3-15-72 16,-1-7-70-16,-3-3-173 15</inkml:trace>
  <inkml:trace contextRef="#ctx0" brushRef="#br0" timeOffset="553772.6937">3800 5925 11 0,'0'0'23'0,"0"0"-8"16,0 0 3-16,0 0 10 15,0 0 13-15,0 0-15 16,0 0 9-16,-4 0-8 16,4 0-19-16,0 0-8 15,0 0-13-15,0 0-19 16,0 0 23-16,0 0 9 0,0 0 0 15,0 0 1-15,0 0 1 16,0 0 5-16,0 0-7 16,0 0 7-16,0 0 9 15,0 0-14-15,0 0 4 16,0 0-6-16,0 0 3 16,0 0-9-16,0 0 6 15,0 0 0-15,0 0 0 16,0 0 2-16,0 0 2 15,0 0 3-15,0 0 15 16,0 0 15-16,0 0-14 16,0 0 3-16,0-2 9 0,0 2-14 15,0 0 5-15,0 0-10 16,0 0-14-16,0 0 10 16,0 0-12-16,0 0 0 15,0 0-3-15,0 0 9 16,0-2-6-16,0 2 2 15,0 0 0-15,0 0 5 16,0 0-7-16,0-1 0 16,0-2 4-16,2-5-2 15,2-1 3-15,3-5-5 16,2-1 0-16,2-2-7 16,1 2 7-16,1-5 0 0,7-6-1 15,0-2-16-15,2-2 16 16,3-1-1-16,-3 4 2 15,0 0-5-15,-2 6 5 16,1-2 0-16,0 1-1 16,2-2 2-16,4 1-1 15,2-1 0-15,2-3-1 16,2 1-5-16,3-2 6 16,-1-2 0-16,2 0-6 15,0 0 8-15,-3 0-2 16,-1 0 0-16,-4 2 2 15,2 3-6-15,0-1 4 16,5-2 0-16,7 3-4 16,3-6 6-16,6 1-2 15,4 0 0-15,2 0 2 0,-1 1-6 16,-1 4 4-16,-5-1 0 16,1 2-3-16,1-1 9 15,-2 2-6-15,3-1 0 16,0 2 1-16,-2-2-3 15,2 4 2-15,0-1 0 16,0 4-4-16,-2-2 6 16,2 6-2-16,2-1 0 15,-2 2 0-15,-1-1-3 16,2 1 3-16,1 2 0 0,2 4-2 16,5-2 2-1,6 2 0-15,5 0 0 0,8-4 1 16,2 0-5-1,1 0 4-15,0-3 0 0,-12 0-2 16,-9 3 8-16,-22 1-6 16,-16 2 6-16,-13 2 2 15,-8 4 27-15,0-2-4 16,-3 3 1-16,-2-1 5 16,2 1-26-16,-2 0 9 15,0 0 1-15,0 0-16 16,0 0 13-16,0 0-16 15,0-2 8-15,0-2 6 16,-2-3-16-16,-14-4-13 16,-4-1-1-16,-4-2-5 0,-1-3 14 15,0 2-7-15,1-4 12 16,1 2 3-16,2-3 2 16,-4 6-5-16,2-4 0 15,4 4 2-15,1 2-6 16,-1 1 4-16,11 3 0 15,-1 6 7-15,7 0-3 16,0 2-4-16,2 0 0 16,0 0-16-16,0 0 7 15,0 0-38-15,0 2-32 16,2 14 72-16,15 2-1 16,8 1 8-16,0-4-2 0,6-1 6 15,0-4 2 1,7 0-6-16,3-3 0 0,3-3 7 15,-2-1-3-15,-6 1-4 16,-5 1 0-16,-9 0 3 16,-6 3-11-16,-7 3 6 15,-1 8-15-15,-6 12 16 16,-2 6-10-16,-2 7 11 16,-29 7 0-16,-13 0-7 15,-6-2 7-15,4-1-46 16,9-14-97-16,14-15-85 15</inkml:trace>
  <inkml:trace contextRef="#ctx0" brushRef="#br0" timeOffset="556809.0552">6676 4587 16 0,'0'0'37'0,"0"0"1"16,0 0-22-16,158-66-11 16,-96 42 0-16,7-2-5 15,12-2 0-15,10 1 3 16,3 0-3-16,1 3 0 15,-8 6-1-15,-8 4-2 16,-8 9 2-16,-11 2 1 16,-4 3-8-16,-7 0 8 15,-7 10-14-15,-4 14 8 16,-5 8 3-16,-4 11-6 16,-6 11 9-16,-1 15 6 15,0 12 11-15,1 11 13 0,6 6-16 16,4 1-7-1,6 1-2-15,3-2 0 0,0-6-3 16,-2-11-2-16,0-13 0 16,0-18 6-16,-5-10-5 15,-6-8 1-15,-4-9 0 16,-7-9 1-16,-5-5-3 16,-3-5 0-16,-4-4 1 15,-3 0 14-15,-1 0 37 16,4 0 22-16,12-32-14 15,9-14-60-15,4-16-32 16,-1-7 11-16,-7-1 15 16,-2 2-4-16,-8 6-4 0,-2 8 9 15,-6 16 4 1,-5 12 2-16,0 10 9 0,0 6 3 16,0 8 5-16,0 2-18 15,0 0-9-15,0 5-58 16,4 24 30-16,8 21 37 15,1 14 3-15,2 13 6 16,3 4-5-16,-2 0 6 16,-3-10-9-16,0-12 0 15,-3-14-1-15,-2-12 4 16,-1-11-4-16,-5-5 2 16,0-7-2-16,-2-3 22 0,0 5-10 15,-11 5 14-15,-29 5 15 16,-26 5-28-16,-21-1-3 15,-14-7-10-15,-1-13 2 16,4-6 9-16,11-2 16 16,8-21 18-16,10-3 9 15,9 1-22-15,6-1-3 16,10 1-29-16,7 6 7 16,8 2-10-16,8 8 3 15,7 2-1-15,8 4-4 16,6 0-9-16,0 3-19 15,0-2-34-15,0 2-21 16,0 0 4-16,0 0-44 16,6 7 48-16</inkml:trace>
  <inkml:trace contextRef="#ctx0" brushRef="#br0" timeOffset="559827.1386">9424 5442 68 0,'0'0'1'15,"0"0"3"-15,0 0-8 16,0 0 8-16,0 0-3 15,0 0 69-15,-33-122 0 16,30 91-53-16,3-2 44 16,0-6-29-16,16-8-20 15,40-8-12-15,34-11-9 16,36-7 1-16,37-7 8 16,34-4-4-16,21-4 2 15,7-2-24-15,0 8 25 0,-13 8 1 16,-8 9 0-1,-3 11 3-15,3 8 21 0,14 10-4 16,7 16 18-16,0 18-28 16,-4 8 4-16,-20 49-14 15,-30 27-5-15,-28 19 3 16,-32 22-27-16,-24 9 10 16,-25 13 19-16,-21 2-15 15,-14-6 15-15,-10-14 0 16,-1-23 4-16,1-18 1 15,1-14-3-15,1-9 1 16,-2-11 2-16,-1-17-1 16,-7-14-4-16,-5-13 0 0,0-6 2 15,-4-2 28 1,2 0 42-16,1 0-5 0,-1-7-14 16,3-17-53-16,1-10-8 15,1-4-22-15,-3-3 25 16,1-1-3-16,0-4 8 15,4 0-13-15,-1-5-6 16,6 1 2-16,-1-3 0 16,0 10 5-16,-1 4 11 15,-6 13 1-15,-4 12 8 16,3 7-2-16,-5 5-6 16,2 2-13-16,2 0-34 0,8 7-37 15,1 25 45 1,5 14 38-16,-7 15-3 0,-7 5 4 15,-4 2 2-15,0 3 1 16,-2-8-3-16,-9-7 0 16,0-11 7-16,4-16-7 15,3-17 1-15,2-5 17 16,-1-6 25-16,-5-1 9 16,-13 0 19-16,-14 0-27 15,-23 0-44-15,-11 0-3 16,-9-8 3-16,7-4 0 15,8-4 23-15,16 1-4 16,18 0 4-16,12 3-23 16,9 3-24-16,8-9-80 15,0-6-63-15</inkml:trace>
  <inkml:trace contextRef="#ctx0" brushRef="#br0" timeOffset="561584.1441">13885 5691 22 0,'0'0'57'0,"0"0"-18"15,0 0-15-15,0 0 21 16,0 0 5-16,0 0-1 0,0 0 8 16,0 0-25-1,0 0 0-15,0 0-6 0,0 0-11 16,0 0 23-16,0 0-2 16,0 0-2-16,0-6-10 15,5-11-24-15,3-6-2 16,17-12-9-16,15-15-41 15,18-16 4-15,15-12 21 16,10-14 4-16,0-12 21 16,4-9-10-16,2-1 9 15,2 0-3-15,7 3-13 16,7-1 0-16,11-2-30 16,8-3 21-16,9 1 19 15,0-2-16-15,-2 5 25 0,3 9 0 16,0 8 3-16,-1 14 12 15,-3 10-15-15,1 7 1 16,3 5 5-16,4 4-6 16,7 6-3-16,7 6 0 15,10 4-7-15,10 5 10 16,18 3 0-16,11 3-3 16,8 4-1-16,10 5 0 15,-1 4 4-15,2 6-1 16,15 6 4-16,8 4 2 15,15 0-5-15,11 0 7 16,-3 10-13-16,-9 15 9 16,-19 4-3-16,-11 16 4 15,-8 13 1-15,-10 10-6 16,-3 10 1-16,-17 2 0 0,-15 1-1 16,-16-4 1-16,-13 9 0 15,-11 9 5-15,-10 6-4 16,-5 5 7-16,-3 1-4 15,4-3-2-15,5-7 0 16,2-8-2-16,-3-11 0 16,-5-13-2-16,-8-7 3 15,-8-9-1-15,-8-2 1 16,-6-2-1-16,-4 4 23 16,-6 1-22-16,-8 2 4 15,-9-2 0-15,-10-4 1 16,-12-6-6-16,-7-5 2 0,-11-9-1 15,-3-8 15-15,-11-7-14 16,-1-4 3-16,-5-3 3 16,-2-3-7-16,0-1 35 15,0 0 31-15,0 0-3 16,-2 0 6-16,-19-19-41 16,-12-11-29-16,-7-9-25 15,-7-5 5-15,3-10 15 16,2-4-7-16,1-6 12 15,3-3 2-15,3 2-1 16,4 5-1-16,4 4 2 16,9 5 2-16,5 15 18 15,8 12 1-15,3 11-9 16,2 10-2-16,0 3-12 16,0 0-35-16,0 0-48 0,20 23-35 15,15 10 118-15,10 6-3 16,13 8 7-16,7 3-4 15,2 1 0-15,-3-2 0 16,-4 2-1-16,-8-5 8 16,-5 0-7-16,-14-6 0 15,-4-6 0-15,-11-2 4 16,-10-6-4-16,-8 5 0 16,0-4-1-16,0 5 6 15,-29 1 2-15,-21-3 10 0,-27 0-3 16,-16-2 6-16,-16-7-19 15,-3-1 0-15,12-11-2 16,13-6 6-16,25-3-5 16,17 0 0-16,16 0-79 15,12 0-117-15</inkml:trace>
  <inkml:trace contextRef="#ctx0" brushRef="#br0" timeOffset="571387.8681">3330 12948 338 0,'0'0'68'0,"0"0"-68"15,0 0-15-15,0 0 15 0,0 0 95 16,0 0-26-16,0 0-2 15,0 0 25-15,-7 2-44 16,-24 7-10-16,-18 8-38 16,-15 3-14-16,-15 1-3 15,0-6-31-15,4-9-13 16,4-6 7-16,13 0-10 16,9-26 49-16,11-12 5 15,11-18-12-15,17-12 2 16,10-17-1-16,0-12-26 15,35-5 15-15,23 4 7 16,22 6 1-16,21 9-74 0,10 12 48 16,2 11 50-16,1 13 0 15,3 15 11-15,3 18 6 16,5 14-6-16,-1 0-2 16,-5 27-9-16,-5 15 0 15,-14 7 6-15,-15 8 10 16,-25 1-10-16,-37 3 4 15,-23 2-7-15,-23 3 38 16,-43 4 31-16,-16 2-26 16,-21 3-7-16,-19-3-37 15,-20-3 9-15,-12-7-5 16,5-8 1-16,19-12-12 16,25-4 5-16,20-2-24 0,14-4-35 15,15-8-113 1,17-15-46-16</inkml:trace>
  <inkml:trace contextRef="#ctx0" brushRef="#br0" timeOffset="572007.3699">3167 14466 56 0,'0'0'50'16,"0"0"-26"-16,-152-30-24 16,108-2-43-16,9-13 43 15,10-7 77-15,14-6-10 16,11-6-36-16,0-2-19 16,31-3-12-16,20 3-27 15,21 0 5-15,12 2 22 0,12 3-11 16,13 1 10-16,7 2 1 15,9 7 0-15,-5 9 1 16,-8 14 8-16,-18 11 21 16,-17 14 10-16,-12 3-34 15,-10 17 15-15,-5 17-17 16,-15 10-3-16,-14 11 17 16,-15 3 3-16,-6 5 24 15,-6 4 21-15,-30 2-19 16,-11 1 12-16,-13-1-18 15,-15 2-33-15,-17 3 12 16,-13 0 58-16,-4-4-68 0,-3-7-10 16,3-12-4-1,9-12-9-15,11-13-8 0,20-12-6 16,17-10 23-16,12-4-32 16,9-2-41-16,9-24-44 15,13-10-35-15,9-7-39 16</inkml:trace>
  <inkml:trace contextRef="#ctx0" brushRef="#br0" timeOffset="581427.4643">514 12697 22 0,'0'0'27'16,"0"0"-2"-16,0 0 27 16,0 0-27-16,0 0-1 15,0 0-19-15,0 0 0 16,-12-24-10-16,8 24-9 16,4 0-10-16,0 0 13 15,0 0-7-15,0 0 16 16,0-2 0-16,0 2 2 15,0-3 14-15,0 3 8 16,0 0 9-16,0-5 17 0,0-1-10 16,0 0 6-16,0 0 7 15,-4-2-12-15,2 4 14 16,0 0-8-16,2 0 6 16,0 4 10-16,0-3-29 15,0 3-3-15,0 0-29 16,0 0-14-16,0 0 5 15,0 15-49-15,8 19 32 16,13 9 18-16,3 6 16 16,-3-3-7-16,-4-4-1 15,-3-3 1-15,-5-9-2 16,1-6 1-16,0-9 0 16,-3-3-5-16,-3-9 1 0,-2-1-10 15,0-2-4-15,-2 0 18 16,2 0 11-16,5 0 5 15,11-25 8-15,7-10-24 16,2-7-10-16,2 1 10 16,-14 12-1-16,1 9 3 15,-3 9-11-15,-2 10 3 16,2 1-36-16,5 0-13 16,4 15 13-16,-1 7 28 15,-4-1 14-15,-3-1-1 16,-5-3-2-16,-3-3 3 15,1-4 0-15,-2-1 1 16,-1-5 2-16,-4-3-3 16,0-1 8-16,0 0-7 0,2 0 43 15,0 0 2-15,7-22 17 16,5-24-19-16,5-16-38 16,6-8-6-16,0 12 0 15,-3 16 6-15,-9 20-9 16,-6 15 3-16,2 7-34 15,4 0-118-15,3 0 28 16,4 17-12-16,0 0 27 16</inkml:trace>
  <inkml:trace contextRef="#ctx0" brushRef="#br0" timeOffset="581602.4701">1266 12675 105 0,'0'0'52'16,"0"0"-49"-16,0 0 57 15,0 0-11-15,0 0-10 16,0 0 10-16,6 118-37 16,-3-93 0-16,-3-6-12 15,0-1-10-15,0-4-23 16,0-5-85-16,0-9-67 16</inkml:trace>
  <inkml:trace contextRef="#ctx0" brushRef="#br0" timeOffset="581775.4741">1198 12302 353 0,'0'0'69'0,"0"0"-69"15,0 0-27-15,0 0-114 16,0 0 23-16,0 0 46 15</inkml:trace>
  <inkml:trace contextRef="#ctx0" brushRef="#br0" timeOffset="582186.4698">1613 12173 301 0,'0'0'81'0,"0"0"-81"16,0 0-6-16,0 0-21 16,0 0 27-16,-8 145 23 15,14-71-8-15,10 10 13 16,1 2 30-16,-5 6-45 16,-7-3 7-16,-5-4-9 15,0-8-8-15,-19-8 9 16,-3-14-12-16,-5-9 9 15,3-11-3-15,-1-12-2 0,5-14 7 16,3-9 8 0,1 0 29-16,-2-26-3 0,4-20-38 15,8-12-8-15,6-8 1 16,0 3-24-16,17 13 19 16,12 10-12-16,6 12-19 15,-2 10 0-15,2 10-7 16,1 8-3-16,-1 0 26 15,-1 4-3-15,-3 16 13 16,-2 4-22-16,-4 0-73 16,-5-7-48-16</inkml:trace>
  <inkml:trace contextRef="#ctx0" brushRef="#br0" timeOffset="582457.4793">1910 12218 450 0,'0'0'0'0,"0"0"-18"15,0 0-27-15,0 0 24 16,13 122 21-16,1-38 43 16,-1 13-4-16,-7 11 15 15,-6 4-52-15,0-2 5 16,0-5-5-16,-6-15-1 15,-3-18-2-15,1-10-25 16,0-13-16-16,2-22 5 0,-1-18-151 16,3-11 155-16,4-43 33 15,0-19-187-15</inkml:trace>
  <inkml:trace contextRef="#ctx0" brushRef="#br0" timeOffset="582609.4684">1908 12799 7 0,'0'0'161'0,"0"0"-21"16,0 0-65-16,13-114-50 15,7 104-25-15,7 6-10 16,2 4 9-16,4 0-22 16,1 4 17-16,1 10 1 15,-4 0 0-15,1-2-33 16,-6-8-19-16,-3-4-17 0,-4-4-31 16</inkml:trace>
  <inkml:trace contextRef="#ctx0" brushRef="#br0" timeOffset="583054.9685">2249 11825 336 0,'0'0'127'16,"0"0"-127"-16,0 0-14 16,0 0-37-16,0 0 51 15,-3 172 25-15,3-73-8 16,-4 13 16-16,-4 12-5 15,-6 4 2-15,-1 3-2 16,-2-15-28-16,4-14 0 16,4-21 2-16,7-21 5 0,2-22-9 15,0-18 2-15,0-12-14 16,0-8 11-16,0 0 3 16,0-2 22-16,14-30 64 15,10-18-78-15,8-13-2 16,-1 1-12-16,-2 8-3 15,-6 16-4-15,0 12 5 16,-9 14 1-16,-1 8-1 16,-4 4-34-16,0 0 11 15,0 10 18-15,-1 16 3 16,1 12 5-16,-2 6 10 16,0 7 10-16,-1-2 19 0,1-1-17 15,2-2 5-15,0-2-22 16,-2-7 7-16,1-2-10 15,-2 2 3-15,-2 4-33 16,-4-3-57-16,0-6-218 16</inkml:trace>
  <inkml:trace contextRef="#ctx0" brushRef="#br0" timeOffset="583794.9663">932 13934 403 0,'0'0'126'0,"0"0"-6"16,0 0-44-16,0 0-76 15,0 0-11-15,0 0-4 16,-23 50 5-16,25 18 10 15,16 11 37-15,2 2-30 16,-2 4 6-16,-3-5-11 16,-5-7 6-16,-6-11-7 0,-2-19-1 15,-2-11-5-15,0-9 0 16,0-15-20-16,2-4 1 16,-2-4 2-16,3 0 22 15,5-12 6-15,4-28-6 16,3-30-12-16,10-15-13 15,-1 2 21-15,3 16 0 16,-7 23 4-16,-2 23-1 16,-5 21-8-16,3 0-9 15,4 0-30-15,4 25 40 0,3 15-1 16,-2 11 9 0,-3-2 14-16,-4 4 1 0,0 0 8 15,-3-8-21-15,1-7 1 16,2-5-6-16,2-10-29 15,0-17-68-15,7-6-91 16</inkml:trace>
  <inkml:trace contextRef="#ctx0" brushRef="#br0" timeOffset="584180.9669">1615 14217 338 0,'0'0'118'15,"0"0"-118"-15,0 0 0 16,0 0 3-16,0 0-3 0,0 0 1 16,32 32 2-16,-10-23 7 15,-1-4-8-15,2-5-2 16,4 0 7-16,0-18 9 16,-4-10 13-16,-5 4-24 15,-10 2 4-15,-5 5 2 16,-3 8-11-16,0 5 0 15,-17 4 0-15,-14 0 0 16,-4 13-3-16,-7 16 0 16,1 9 3-16,6 6 26 15,8-2-24-15,9 2 17 16,12 0-11-16,6-7 1 0,0-3-6 16,15-6-3-16,10-6 0 15,4-9-6-15,6-6 6 16,7-7-9-16,10-2-1 15,6-26-25-15,2-10-49 16,-4-8-56-16,-8-11-138 16</inkml:trace>
  <inkml:trace contextRef="#ctx0" brushRef="#br0" timeOffset="584347.4658">2126 14231 224 0,'0'0'91'16,"0"0"-79"-16,0 0 62 15,0 0-6-15,0 0-9 0,0 0-27 16,0 102-16-16,7-84 2 16,-1 0-18-16,1-4-25 15,-4-7-66-15,-1-6-60 16,-2-1-58-16</inkml:trace>
  <inkml:trace contextRef="#ctx0" brushRef="#br0" timeOffset="584528.4645">2016 13790 397 0,'0'0'193'0,"0"0"-123"0,0 0-66 16,0 0-4-16,0 0-4 15,0 0-76-15,0 18-46 16,23 18 75-16,2 0-76 15</inkml:trace>
  <inkml:trace contextRef="#ctx0" brushRef="#br0" timeOffset="584953.4633">2429 14241 439 0,'0'0'27'16,"0"0"-12"-16,0 0-11 0,0 0 3 16,0 0-7-16,0 0-25 15,-93 0 25-15,74 0 8 16,7-2-3-16,3-12-6 16,4-2 7-16,5 2-4 15,0-2-2-15,0 2-6 16,20 3 6-16,3 6-5 15,-1 5-2-15,4 0-1 16,-3 2 0-16,1 20 8 16,-1 10 0-16,-8 8 7 15,1 8-7-15,-12 4 6 16,-4 4 9-16,0 1 15 0,0 1-19 16,-4-8-5-16,-10-12-3 15,3-9 4-15,5-20-14 16,-1-6 2-16,0-3 5 15,0-3-15-15,-6-29-27 16,4-16-83-16,2-19 41 16,5-13 24-16,2-19 30 15,0-17-46-15</inkml:trace>
  <inkml:trace contextRef="#ctx0" brushRef="#br0" timeOffset="585338.4663">2494 13430 38 0,'0'0'96'0,"0"0"-96"15,0 0 10-15,0 0-10 0,66 157 38 16,-52-71-10-16,-1 13 26 16,-6 5 3-16,2 2-1 15,-9-1-51-15,0-7 10 16,0-8-14-16,0-15-1 16,0-16 4-16,0-18 1 15,0-15-5-15,-2-19 0 16,2-5 2-16,0-2 6 15,0 0 9-15,0-27 47 16,0-18-64-16,15-13-36 16,4-4 33-16,-2 8-2 15,3 15-33-15,-7 16 35 16,-3 17-3-16,1 6-16 16,-1 0 13-16,2 24-1 0,-1 10 10 15,1 7 12-15,-4 0-1 16,-1 3 29-16,-1-2-27 15,-6-3 10-15,0-9-12 16,0-8-8-16,0-10-6 16,0-12-19-16,0 0-26 15,0-24 30-15,0-27-289 16</inkml:trace>
  <inkml:trace contextRef="#ctx0" brushRef="#br0" timeOffset="585788.9641">2897 13329 378 0,'0'0'0'16,"0"0"-53"-16,0 0 49 15,16 133 4-15,-14-52 36 16,-2 16-2-16,0 9-16 16,0 8 16-16,0 2-2 15,0-9-21-15,0-13 7 16,0-22-17-16,-2-17-1 15,-2-17 4-15,2-15 1 16,-1-9-5-16,1-10 0 16,2-4 8-16,0 0 11 15,0-19 9-15,0-26-28 16,0-16-43-16,-2-12 19 0,-3-11-16 16,-2-9 4-16,1 3-13 15,-1 9 41-15,3 20 1 16,1 20 7-16,3 22 31 15,0 11 5-15,0 5 3 16,0 3-39-16,0 0-13 16,3 0 5-16,16 4 7 15,4 13 1-15,2-8 15 16,-1 2-8-16,2-3 16 16,-1-3 0-16,-2-2-15 15,-1 1 18-15,3-4-26 16,1 0 0-16,3 0-22 15,0 0-83-15,-7 0-135 16</inkml:trace>
  <inkml:trace contextRef="#ctx0" brushRef="#br0" timeOffset="586805.5499">4500 12395 434 0,'0'0'0'15,"0"0"-53"-15,0 0 34 16,0 0 14-16,0 0 10 16,149 63 8-16,-86-54 27 15,17-5-15-15,16-4 22 0,18 0-20 16,4 0-12-16,-3 0 17 16,-9 0-29-16,-13 0 8 15,-14 0-7-15,-15 1-4 16,-15 16-4-16,-18 5-43 15,-15 5-49-15,-16 10-19 16,0 1-14-16,-29 0-25 16</inkml:trace>
  <inkml:trace contextRef="#ctx0" brushRef="#br0" timeOffset="587107.7417">4420 14013 305 0,'0'0'186'15,"0"0"-173"-15,0 0 8 16,0 0 61-16,0 0-15 15,0 0-43-15,194-142-21 16,-92 73 7-16,14-7-1 16,9-7-9-16,2 9-2 15,-11 4-27-15,-17 18-31 16,-20 16 12-16,-21 16-87 0,-22 16-74 16</inkml:trace>
  <inkml:trace contextRef="#ctx0" brushRef="#br0" timeOffset="587474.2438">5042 14552 231 0,'0'0'0'0,"0"0"1"16,0 0-1-16,0 0 48 16,120-84-48-16,-49 29 24 15,12-3 6-15,0 0 5 16,-4 4-7-16,-5 11-18 15,-11 8 0-15,-7 11-4 16,-12 3-6-16,-1 8 0 16,-8 7-2-16,-1-2-11 15,-3 6-8-15,-7 2-48 0,-11 0-11 16,-8 0-26-16</inkml:trace>
  <inkml:trace contextRef="#ctx0" brushRef="#br0" timeOffset="588171.9963">4504 12432 289 0,'0'0'91'16,"0"0"-91"-16,0 0-8 15,0 0 0-15,0 0 8 0,126 67 13 16,-55-14 25-16,10 12-3 16,5 13-3-16,1 6 23 15,2 9-36-15,2 3-1 16,-1-2-9-16,-3-6 1 16,-2-16-10-16,-10-15 0 15,-5-17 0-15,-6-13 5 16,-6-6-3-16,-5-9-4 15,1-2-37-15,-5-7-81 16,-7-3-83-16</inkml:trace>
  <inkml:trace contextRef="#ctx0" brushRef="#br0" timeOffset="588764.5111">7247 11635 211 0,'0'0'0'15,"0"0"-56"-15,-118 24 56 16,46 3 40-16,-8 5 23 15,-7 1 15-15,-9-1-43 16,-9-8-19-16,-4-8 20 16,2-16-3-16,15 0 22 15,17-21 7-15,21-20-6 16,23-20 6-16,23-18-46 0,10-20-15 16,48-16-2-1,29-5-17-15,25-2 1 0,16 4-9 16,10 19-17-16,2 23 32 15,-8 30 7-15,-3 30-1 16,-7 16-7-16,-4 26 12 16,-8 32-9-16,-21 20-2 15,-21 17-28-15,-19 9 24 16,-28 12 11-16,-13 13 4 16,-11 5 8-16,-34 9-3 15,-19-3-5-15,-18-14-52 16,-9-16-249-16</inkml:trace>
  <inkml:trace contextRef="#ctx0" brushRef="#br0" timeOffset="589163.0096">7160 13407 175 0,'0'0'3'16,"0"0"36"-16,0 0 8 15,-121 116 4-15,43-90 5 0,-14-6-32 16,-8-7 16 0,-2-13-29-16,9 0-11 0,10-25 8 15,23-24-7-15,15-18 6 16,23-23 16-16,17-27-10 15,5-13-13-15,38 0-9 16,23 11-13-16,20 25 17 16,20 26-17-16,12 24 3 15,13 26-4-15,1 18 12 16,-7 11 6-16,-17 38-28 16,-27 19 4-16,-34 20 9 15,-36 24 0-15,-8 25 20 16,-46 20 1-16,-22 13-1 15,-1 4-24-15,8-17-220 16</inkml:trace>
  <inkml:trace contextRef="#ctx0" brushRef="#br0" timeOffset="589484.5117">7274 14652 323 0,'0'0'81'0,"0"0"-22"15,0 0 10-15,-106 105-2 16,42-74 13-16,-12 2-27 16,-13-1-2-16,-10-2-35 15,-5-4-15-15,6-6 14 16,13-12-15-16,21-8 0 0,17-10-4 16,15-36 0-16,15-24-29 15,10-23-9-15,7-15 21 16,14-8 10-16,25 5-26 15,19 15 3-15,16 21 15 16,13 24-27-16,11 21-13 16,9 18 17-16,-5 12 12 15,-5 15 7-15,-20 36-51 16,-21 22-33-16,-25 20 10 16,-24 24-35-16</inkml:trace>
  <inkml:trace contextRef="#ctx0" brushRef="#br0" timeOffset="589915.0198">7060 15758 182 0,'0'0'144'16,"0"0"-81"-16,0 0-42 16,-41 117 5-16,14-91 6 15,-19 0 38-15,-23-3-9 16,-22-2-40-16,-17-6-1 15,-4-7 12-15,6-7-25 16,10-1 10-16,11 0-13 16,19-9 3-16,10-20-10 15,15-5 3-15,17-20-32 0,12-8 1 16,12-10-31 0,12 0 42-16,34 5 17 0,17 9 3 15,13 10-7-15,4 16 7 16,0 15 0-16,5 6-4 15,0 11 11-15,-1 0-7 16,1 24 0-16,-9 16-3 16,-9 6-4-16,-13 12 7 15,-17 7 0-15,-12 3 5 16,-12-2-3-16,-13-1 20 16,0 0 3-16,-25-2-23 15,-21-5 13-15,-19-8-15 16,-9-6-4-16,-11-12 0 15,-6-24-109-15,-3-8-143 16</inkml:trace>
  <inkml:trace contextRef="#ctx0" brushRef="#br0" timeOffset="595219.6072">10671 11930 168 0,'0'0'45'0,"-172"49"-16"16,62-32-27 0,-12-17-4-16,-7-8-4 0,-2-45 0 15,3-22 2-15,5-27 4 16,17-20 0-16,27-17 17 15,37-4 15-15,40 3-13 16,6 15-19-16,46 19-40 16,16 17 27-16,22 19 13 15,20 16 3-15,17 12 13 16,20 12-2-16,11 9-1 16,5 20-13-16,-9 1 1 15,-19 34 18-15,-23 28-14 0,-29 24-5 16,-29 28 0-16,-34 17 1 15,-18 13 15-15,-36 7-13 16,-31-9 9-16,-22-11 6 16,-18-17-8-16,-13-16-1 15,-9-12-9-15,5-16-39 16,22-24-175-16</inkml:trace>
  <inkml:trace contextRef="#ctx0" brushRef="#br0" timeOffset="595761.1089">10140 13896 306 0,'0'0'109'0,"0"0"-95"15,-179 22 11-15,104-16 3 16,-3-4-8-16,0-2 18 0,13 0-25 15,12-22 39-15,20-11 7 16,17-13-59-16,16-23-23 16,26-19-56-16,48-19-29 15,31-9 30-15,20-8-21 16,14 3 53-16,7 17-12 16,-1 17 52-16,-5 32 6 15,-15 23 12-15,-18 19-7 16,-22 13 49-16,-19 21-20 15,-14 29-17-15,-12 22 17 16,-16 18-24-16,-17 15 20 16,-7 8-6-16,-31 6-18 15,-34 6 31-15,-28-1-22 0,-24-6-14 16,-9-11-2 0,-1-17-15-16,11-20-5 0,18-10 9 15,19-12-63-15,19-16-139 16</inkml:trace>
  <inkml:trace contextRef="#ctx0" brushRef="#br0" timeOffset="596277.1055">10722 15580 59 0,'0'0'128'0,"0"0"-2"16,0 0-52-16,-138 53 0 16,93-53 12-16,-7 0-59 15,-5 0 22-15,-8 0-13 16,-4-4-21-16,0-10-15 15,4-5-2-15,7 2-19 16,13-15-16-16,12-3 2 16,14-9 28-16,11-6-9 15,8-8-23-15,0 0 34 16,29-8 5-16,21 3 17 0,16 2-12 16,23 3 1-16,15 7-12 15,6 3 6-15,2 11 0 16,-10 14-7-16,-15 15 8 15,-12 8-1-15,-18 10 0 16,-10 26 1-16,-12 13 1 16,-8 12 11-16,-14 11 2 15,-10 8 31-15,-3 1-20 16,0 0 9-16,-20-12-20 16,-5-7-8-16,-10-10-9 15,-10-8 2-15,-16-8-33 16,-7-5-37-16,-12-17-93 0,-5-6-122 15</inkml:trace>
  <inkml:trace contextRef="#ctx0" brushRef="#br0" timeOffset="651213.509">18265 7090 69 0,'0'0'111'0,"0"0"-90"16,0 0-3-16,0 0 24 15,0 0 12-15,0 0 7 16,0 0-31-16,-11 13 1 16,-4-3-12-16,-4-1-13 15,2-3 11-15,-3-2-16 16,4-4-1-16,1 0 8 0,-2 0-4 15,7 0-3-15,3-8-1 16,3-6-4-16,4-1-6 16,2-8 9-16,27-3-34 15,11-6 11-15,9 4-10 16,-2 4 30-16,-2 3 4 16,-8 10 0-16,-5 5-10 15,-10 3 10-15,-7 3 0 16,-5 6-3-16,-10 20 3 15,0 13 0-15,-3 7 8 16,-15 0-6-16,-2-3 14 16,3-2-16-16,1-10-12 15,3-15-97-15</inkml:trace>
  <inkml:trace contextRef="#ctx0" brushRef="#br0" timeOffset="655192.8081">19574 6256 106 0,'0'0'57'0,"0"0"-52"15,0 0 8-15,0 0 48 16,0 0 3-16,0 0-24 16,0 0-3-16,-56 5 10 15,52-5-10-15,-1 0 0 16,1 0-21-16,-6 0-5 15,0 0-4-15,-6 0-1 16,-2 0-6-16,-2 0 0 16,3-11 1-16,-2 1-7 0,7-1 6 15,2-1 0-15,8 5 8 16,2-5-8-16,0-2 8 16,0-4-8-16,27-6-28 15,8-2 18-15,10 0-1 16,1 6 3-16,2 3 5 15,-8 5-6-15,-9 5 9 16,-7 5 0-16,-8 2-2 16,-7 0-6-16,0 0 1 15,-3 0-3-15,1 9 7 16,0 5 0-16,-3 3 3 16,-1 1 0-16,-3 2 7 15,0 3 4-15,-14 3-4 16,-17 6 1-16,-11-3 7 15,-6-5-15-15,2-7-15 0,8-3-28 16,12-11-62 0,9-3-34-16,9 0-47 0</inkml:trace>
  <inkml:trace contextRef="#ctx0" brushRef="#br0" timeOffset="662322.4722">20108 6386 144 0,'0'0'123'16,"0"0"-84"-16,0 0-9 16,0 0 22-16,0 0 20 15,0 0-19-15,0 0-28 16,-2-70-4-16,-4 61-11 15,1-2-10-15,1 2 38 16,2-3-28-16,0 1-4 16,-3-3 8-16,-2-7-10 15,0 0 1-15,1-9 7 16,0-8-11-16,-4-8 7 16,1-10-8-16,1-12 0 15,-2-19-3-15,4-19 5 16,3-18-2-16,3-16 0 0,0-10-1 15,0-12-1-15,0 10 4 16,0 19 2-16,0 29 28 16,0 35 5-16,0 29-28 15,-4 11-4-15,2 11 4 16,0 8-9-16,2 6 0 16,0 4 0-16,0 0-6 15,0 0-16-15,-2 10-17 16,-3 30-11-16,-9 22 30 15,-10 20 18-15,-5 12 2 16,-3-1 0-16,-1-3-3 16,4-12 0-16,5-17 2 15,6-20 1-15,5-12-8 0,4-15 2 16,4-8 6-16,5-4 0 16,0-2 11-16,0 0-10 15,0-12 34-15,0-29-30 16,2-21-5-16,25-17-3 15,9-14-25-15,11-3 6 16,9 2 7-16,4 7-24 16,-2 10 1-16,-7 10 24 15,-8 15 14-15,-12 16-2 16,-12 12 2-16,-5 11 0 16,-12 9 15-16,3 4-15 15,-1 0-3-15,5 0-14 16,5 21 3-16,5 13 9 0,6 17 5 15,6 10 0-15,4 8 5 16,11 7-2-16,7 1-5 16,10-2 2-16,8-19-156 15</inkml:trace>
  <inkml:trace contextRef="#ctx0" brushRef="#br0" timeOffset="670884.9324">29199 11988 287 0,'0'0'100'0,"0"0"-74"15,0 0 49-15,0 0 13 0,0 0-38 16,0 0 6-16,0 0-37 15,-39 0 4-15,12 0 18 16,-7 0-39-16,-11 0 14 16,-11 3-16-16,-10 2 8 15,-8-2-10-15,-2-1 2 16,5-2 0-16,11 2-1 16,8-2 8-16,17 0-7 15,8 0 0-15,10 0-11 16,7 0 3-16,8-4-9 15,2-10 4-15,0 0-4 16,0-6-31-16,16 2 31 16,4 0 15-16,0-2-9 0,0 6 4 15,-7 2 7 1,-6 6 0-16,-5 3 1 0,-2 3 4 16,0 0 10-16,0 0 5 15,-7 0-20-15,-26 0 4 16,-18 12-4-16,-10 14 0 15,-1 6-8-15,9 0 9 16,15-3-1-16,16-1 0 16,10-4-10-16,12-3 7 15,0-3-9-15,2-3 1 16,19-2 3-16,6-6 8 16,2-1-1-16,0-1-12 0,-2-5-42 15,-8 0-45 1,-13 0-112-16</inkml:trace>
  <inkml:trace contextRef="#ctx0" brushRef="#br0" timeOffset="671306.4352">27991 11613 478 0,'0'0'132'0,"0"0"-53"16,0 0-66-16,0 0-11 16,0 0-4-16,0 0 4 15,-50 148 39-15,38-83-9 0,-4-6-31 16,-2-7 5-16,-2-10-6 16,-2-8 9-16,0-10-17 15,-3-6 8-15,0-5-5 16,-2-6-3-16,6-7 10 15,0 0-2-15,3 0 2 16,1-9 5-16,-1-14-3 16,3-3-2-16,1 8-2 15,7 8 26-15,3 6-14 16,-3 4 2-16,-15 11-14 16,-18 24-20-16,-16 14 17 15,-8 9 3-15,1 0 0 0,10-7-2 16,10-10 2-16,11-9-1 15,17-12-43-15,15-12-68 16,0-8-82-16,44-22-67 16</inkml:trace>
  <inkml:trace contextRef="#ctx0" brushRef="#br0" timeOffset="671630.4331">28439 11025 362 0,'0'0'83'0,"0"0"-48"16,0 0 9-16,0 0-21 16,0 0-16-16,0 0 13 0,-58 32 29 15,4 10 24-15,-6 6-43 16,-2 6-26-16,-9 6 3 16,-5-2-7-16,0-4-13 15,7-11 10-15,14-13-34 16,9-14 30-16,13-14 1 15,6-2 12-15,6-2-4 16,7-23-2-16,5 0 0 16,5 1-3-16,4 9 6 15,0 10 19-15,0 5-22 16,-8 0-10-16,-7 13-32 16,-18 25-47-16,-19 17 75 0,-16 7-106 15,-13 0-183 1</inkml:trace>
  <inkml:trace contextRef="#ctx0" brushRef="#br0" timeOffset="671936.9303">26999 11885 250 0,'0'0'255'0,"0"0"-235"15,0 0-3-15,0 0-14 16,0 0 37-16,0 0-32 15,-76 91 18-15,43-70-22 16,-5-3-3-16,-5-6 11 16,1-2-7-16,2-8-3 15,4-2 22-15,5 0-17 0,2-8 35 16,-2-12-33-16,2-3-1 16,5 2 21-16,6 7-27 15,9 5 50-15,4 9-21 16,1 0-31-16,-9 9-8 15,-8 27-48-15,-6 14 35 16,6 8-16-16,7-4-96 16,14-9-110-16</inkml:trace>
  <inkml:trace contextRef="#ctx0" brushRef="#br0" timeOffset="672073.9289">26633 12293 420 0,'0'0'181'0,"0"0"-162"16,0 0-12-16,0 0-7 16,-53 111-5-16,53-85-259 15</inkml:trace>
  <inkml:trace contextRef="#ctx0" brushRef="#br0" timeOffset="673234.7159">29507 13445 348 0,'0'0'91'0,"0"0"-82"16,0 0 30-16,0 0 2 15,0 0-24-15,0 0 6 16,-108-4-22-16,58 4 15 15,-10 0 8-15,-11 6-24 16,-8 2 8-16,-6-4-8 16,-15-1 2-16,-7-3-11 0,-2 0-1 15,8 0 5-15,24-9 5 16,23 3 11-16,25 2 16 16,18 0-27-16,11 2-2 15,0-5 1-15,7-5-37 16,30-7-39-16,13-3 46 15,8-4-5-15,-8 4 33 16,-5 2-1-16,-13 6 8 16,-12 3-3-16,-11 6 1 15,-7 5-1-15,-2 0 45 16,-5 0-7-16,-26 0-18 16,-20 0-21-16,-14 5-3 0,-8 18 2 15,-3 3 2 1,3 6 14-16,10 2 20 0,14 0-30 15,15-2 3-15,18-1-8 16,14-7-9-16,2-3 5 16,16-5-16-16,22-4 14 15,18-6 1-15,6-1-10 16,3-3-27-16,-9 1-31 16,-25 5-64-16</inkml:trace>
  <inkml:trace contextRef="#ctx0" brushRef="#br0" timeOffset="673918.7129">27982 13064 534 0,'0'0'124'0,"0"0"-101"0,0 0-19 16,0 0-8-1,0 0 3-15,0 0 1 0,-72 116 22 16,41-66-22-16,-4-4 0 16,-3-1 6-16,-4-8-4 15,-3-6-2-15,-1-5 0 16,3-11-22-16,3 0 21 16,9-10-13-16,8-2 14 15,3-3 5-15,7 0-2 16,4-23-2-16,5-12-1 15,4-5-17-15,0-4 17 16,0 4 0-16,4 9 1 16,5 8 10-16,-3 9-4 0,-4 5 1 15,1 6-8 1,-3 3 6-16,0 0-4 0,0 0-2 16,0 0-1-16,-7 26-5 15,-24 20 6-15,-15 14 0 16,-12 8 0-16,-7-2 9 15,-7-3-13-15,-3-8 4 16,-10-4-12-16,-6-9 7 16,-3-14 3-16,5-10 2 15,10-11 0-15,13-7 7 16,10 0-4-16,14-23 15 16,11-7-12-16,8-7 4 0,14-7-10 15,9-6-2 1,11-8-6-16,36-3-48 0,22-2-12 15,14-1-67-15,6-5-72 16</inkml:trace>
  <inkml:trace contextRef="#ctx0" brushRef="#br0" timeOffset="674328.7146">28078 12657 229 0,'0'0'185'0,"0"0"-150"15,0 0-12-15,0 0 19 0,0 0-27 16,0 0 14-16,-127 89 8 16,78-48-36-16,-5 2 3 15,-1-6-4-15,1-7 7 16,3-7-13-16,4-7 6 15,9-6-8-15,11-5 5 16,10-2-16-16,5-3 19 16,8 0-2-16,4-24-33 15,0-15-11-15,9-9 23 16,13 2 21-16,-2 8 2 16,-11 17 3-16,-5 9 38 15,-4 12 34-15,0 0-65 16,-38 21-10-16,-15 16-5 0,-7 11 5 15,9-6-1-15,13-4 1 16,14-9-3-16,8-6-52 16,11-7-49-16,5-14-46 15,0-2-117-15</inkml:trace>
  <inkml:trace contextRef="#ctx0" brushRef="#br0" timeOffset="677696.7836">30207 13404 50 0,'0'0'76'16,"0"0"-10"-16,0 0-2 15,0 0 0-15,0 0-25 0,0 0 21 16,-15 5-3-16,15-5-5 16,0 0 7-1,0 0-33-15,0 0 9 0,-4 0 6 16,2 0-14-16,-2-18-10 16,0-13-16-16,-1-13 5 15,3-11-12-15,0-13 10 16,2-4-4-16,0 1 18 15,0 5-12-15,0 2 27 16,0 6-19-16,2 3-13 16,7 7 22-16,-1 6-17 15,2 8 0-15,-1 10 9 16,-5 10-11-16,-2 6 25 0,-2 8-10 16,0 0-19-1,0 0 10-15,0 0-10 16,0 0 0-16,0 0-4 15,0 0-13-15,0 0 14 0,0 4-24 16,0 16 0-16,-6 12 19 16,-15 8 10-16,-2 2-2 15,-4-3 0-15,2-6-1 16,2-8 0-16,8-9-10 16,6-8 2-16,2-4 1 15,5-3 1-15,2-1 7 16,0 0-1-16,0 0 4 15,0 0-3-15,0 0 0 16,0 0 0-16,0 0-3 0,0 0 6 16,0 0-3-16,0 0 18 15,0-11-12 1,14-14-6-16,5-8-11 0,8-3 11 16,5-5-9-16,-1 3 7 15,0 4 2-15,-4 5 0 16,-3 6 10-16,-1 5-8 15,-10 6 1-15,-2 7-2 16,-9 2 15-16,1 3-14 16,-3 0 0-16,0 0-2 15,0 0-11-15,0 0 10 16,2 0-8-16,2 10-9 16,3 14 9-16,4 6 11 0,1 2-2 15,-2-2 2-15,1 0 1 16,-1-2-6-16,0-1-9 15,1-6-32-15,1 1 14 16,1-4-30-16,3 0-10 16,-1-4-65-16,3-6-83 15</inkml:trace>
  <inkml:trace contextRef="#ctx0" brushRef="#br0" timeOffset="878156.6363">367 17357 141 0,'0'0'68'16,"0"0"-48"-16,0 0 19 15,0 0 39-15,0 0 21 16,0 0-32-16,0 0-3 16,-15-6-12-16,15 6-30 0,0 0 15 15,0 0-21-15,0 0-15 16,-2 0 9-16,2 0-10 16,0 0-1-16,0 0-4 15,0 6-31-15,0 16 12 16,9 14 21-16,15 4 6 15,5 4-8-15,5-7 5 16,3 2-1-16,1-8-3 16,9-4 3-16,16 5-1 15,8-11 2-15,9-3 0 16,7 1-2-16,-7-10 2 16,-2-9 0-16,0 0-5 15,-4 0 11-15,1 0 0 16,-1-14 14-16,-1 0-1 0,6 1 13 15,1-1-25-15,7 2 1 16,0-1-6-16,-7-1 4 16,-4 4-3-16,-10-2-3 15,-8-2 0-15,-6-1 4 16,-10 3 2-16,-8-2-5 16,-5 1-1-16,-5 5 7 15,1-3-8-15,-5 4 1 16,-5 2 0-16,1 1-5 15,-7 4 7-15,-5-1-2 16,-2 1 0-16,-2 0 9 16,0 0-6-16,0 0 8 15,0 0 0-15,0 0 8 0,0 0-15 16,0 0-5-16,0 0 1 16,0 0-30-16,0 0-3 15,0-4-48-15,2 4-56 16,8-5-39-16,-1 5 29 15,-3-4 11-15</inkml:trace>
  <inkml:trace contextRef="#ctx0" brushRef="#br0" timeOffset="991917.949">5314 7040 125 0,'0'0'139'16,"0"0"-86"-16,0 0-2 16,0 0-3-16,0 0 22 15,0 0-9-15,0 0-23 16,0-34 6-16,0 28-29 16,0 2 10-16,0-2-6 15,0-8-19-15,0-9 0 0,0-14-4 16,0-16-6-1,0-17 3-15,6-20 3 0,12-21 1 16,7-20-2-16,2-20-1 16,-1-14-2-16,1-5-7 15,2 4 15-15,0 7 3 16,2 9-3-16,4 4 5 16,8 5-5-16,9 3 0 15,7 2-3-15,11-7-2 16,15-8 5-16,15-5-6 15,16 0 6-15,13 5-3 16,14 7-1-16,9 4 3 0,10 6-4 16,10 8-1-1,9 9 1-15,4 13 1 0,4 8-2 16,9 4-1-16,7 2 6 16,2 11-22-16,-1 3 5 15,-8 11 5-15,-18 11 6 16,-8 10-1-16,-16 10 7 15,-15 6 1-15,-12 7 0 16,-13 4-19-16,-7 5 16 16,-10 0-15-16,-6 4 8 15,-9 1 4-15,-10 2 7 16,-7 3-1-16,-13 0 0 16,-10 0 1-16,-15 2-3 0,-13 0 2 15,-8 0 0 1,-5 0 9-16,-3 0-9 0,2 0 20 15,-2 0 3-15,0 0-3 16,0 0 7-16,0 0-16 16,0 0-8-16,0 0 14 15,0 0-17-15,0 0 17 16,0 0 8-16,0-3-11 16,0-2 21-16,0-5-29 15,-11-2 2-15,-5-2-16 16,-1 0 5-16,-2 0 3 15,4 2 0-15,-1-2-6 16,1 1 1-16,1 4 4 16,1 0 1-16,5 4-5 0,2-2 10 15,2 5-5-15,4 0 0 16,-2 1 2-16,2 1-11 16,0 0 8-16,0 0-18 15,0 0 10-15,0 0-21 16,0 0 10-16,0 0 1 15,0 0-12-15,6 0 29 16,6 0-3-16,3 5 5 16,3 6-6-16,5 3 11 15,-1-3-5-15,0 4 0 16,1-1 4-16,1 1-4 16,2 2 0-16,3 1 0 15,0-3 0-15,-2-2 2 0,-2-4-2 16,-9 0 0-16,-5-3 6 15,-5-2 1-15,-4-2-7 16,-2 1 0-16,0-3 13 16,0 3-9-16,0 3 12 15,0 4 1-15,-15 12-7 16,-18 10 27-16,-16 12-3 16,-12 6-31-16,-1-2 11 15,6-4-12-15,10-5-4 16,7-8 0-16,18-4-84 15,9-9-35-15,12-11-47 16,0-7-130-16</inkml:trace>
  <inkml:trace contextRef="#ctx0" brushRef="#br0" timeOffset="1.00494E6">10702 2141 49 0,'0'0'148'0,"0"0"-75"15,0 0 10-15,0 0 11 16,0 0 5-16,0 0-37 0,0 0-1 15,0 0-9-15,0-46-21 16,0 43 18-16,0 3-35 16,0 0-6-16,0 0-8 15,0 0-13-15,0 15 2 16,-3 26-25-16,-8 24 35 16,-6 22 0-16,-6 5 1 15,-6 2 0-15,0-6-4 16,2-7 4-16,7-11-2 15,5-11-57-15,3-10-23 16,8-5-39-16,4-12-72 16</inkml:trace>
  <inkml:trace contextRef="#ctx0" brushRef="#br0" timeOffset="1.00543E6">11052 2673 175 0,'0'0'177'15,"0"0"-170"-15,0 0-5 16,0 0 6-16,0 0-1 16,16-117 20-16,-16 95-16 15,0 6-1-15,0 4 0 16,0 4 12-16,-21 6-22 15,-12 2-11-15,-10 0 8 0,-5 24-10 16,-2 11 13-16,6 2-6 16,5 0 7-16,11-3-1 15,10-5 0-15,7-2 3 16,8-6-7-16,3 3 4 16,0-4 0-16,14-3-6 15,13-8-1-15,8-6 6 16,13-3-1-16,7-6-2 15,5-22-2-15,-6-4 9 16,-11-2-3-16,-12 1 9 16,-14 12-8-16,-8 8 10 15,-4 8-8-15,-5 5 6 0,0 0-8 16,0 0-1-16,0 14-8 16,-10 13 4-16,-7 6 8 15,1 2-2-15,3-1-2 16,7-3 4-16,6-4-13 15,0-4 6-15,0-11-67 16,21-12-20-16,18 0-41 16</inkml:trace>
  <inkml:trace contextRef="#ctx0" brushRef="#br0" timeOffset="1.00583E6">11645 2310 150 0,'0'0'133'0,"0"0"5"0,0 0-38 15,0 0-23 1,0 0-42-16,0 0-35 0,4-8-23 16,-22 57-42-16,-15 30 65 15,-19 25 7-15,-12 13-4 16,-3 3 0-16,2-8 0 16,14-21-3-16,18-22-12 15,8-18-36-15,16-20 26 16,5-8 16-16,4-12-11 15,0-8-16-15,0-3 16 16,0 0 17-16,4-18 36 16,14-18-19-16,2-15-16 0,2-9 38 15,-3-11-38-15,-2-10 0 16,-3-3 12-16,-6 0-7 16,-5 9 20-16,-3 15 0 15,0 19-8-15,-11 14 38 16,-7 11-29-16,1 8-9 15,7 4-18-15,1 4-2 16,3 0 1-16,-2 0-59 16,4 16-69-16,4 8 14 15,0-2-82-15</inkml:trace>
  <inkml:trace contextRef="#ctx0" brushRef="#br0" timeOffset="1.00687E6">11921 2542 53 0,'0'0'332'0,"0"0"-278"15,0 0-44-15,0 0-10 16,0 0 3-16,0 0-5 0,-18 39 2 16,16-21-1-1,2-7-5-15,0 0-17 0,13-11 18 16,25 0 5-16,7-7 0 16,4-17 24-16,-11 0-24 15,-11 2 4-15,-17 6 22 16,-5 4-22-16,-5 2 7 15,0 2 3-15,-11 8-5 16,-20 0-9-16,-13 3-8 16,-12 28 8-16,-7 10-1 0,1 7 2 15,10 2-2 1,15-4 1-16,18-6-4 0,19-4-1 16,0-4-2-16,27-8 7 15,13-11-1-15,10-12 5 16,1-1-4-16,2-18 3 15,3-17-2-15,-5-6 9 16,-1-5-10-16,-6-6-6 16,-6-5-12-16,-1 2-47 15,2-3 0-15,-2 3-16 16,-1 7 35-16,-7 16 29 16,-13 12 17-16,-9 12 76 15,-7 8 29-15,0 0-57 16,0 0-7-16,2 0-41 15,0 25 1-15,-2 10 9 0,0 5 7 16,0 4 11-16,0 4 0 16,-9 7-27-16,-18 5 25 15,-16 4-25-15,-3-4 2 16,1-10-6-16,12-18-8 16,15-18-21-16,9-10 20 15,9-4 12-15,0-4 47 16,9-34 28-16,29-22-67 15,22-27-9-15,23-19 4 16,17-8 0-16,4 2-3 16,2 10 6-16,-17 20-12 15,-16 19 6-15,-17 19-22 0,-18 21-5 16,-9 10-65 0,-9 11-10-16,-5 2-62 0,-10 0-61 15</inkml:trace>
  <inkml:trace contextRef="#ctx0" brushRef="#br0" timeOffset="1.00734E6">13182 2226 407 0,'0'0'138'16,"0"0"-88"-16,0 0-12 15,0 0-25-15,0 0-13 16,0 0-2-16,-110-32 2 16,67 58-16-16,-4 3 15 15,9 7-10-15,7-4-11 16,9-3 6-16,10-3-20 15,6-6 20-15,6 0-22 16,0-2 10-16,6 0 27 16,21 4 0-16,6-2 1 0,6 0 1 15,-1-2 1-15,-5-2-2 16,-4 0 1-16,-6-2 4 16,-8 2 8-16,-7 0 2 15,-8 2-12-15,0 6 21 16,-4 5-8-16,-27 3 6 15,-9-1-2-15,-5 0-20 16,3-6 9-16,7-4-9 16,8-7-27-16,11-6-20 15,9-5-52-15,7-3-16 16,0 0 19-16</inkml:trace>
  <inkml:trace contextRef="#ctx0" brushRef="#br0" timeOffset="1.00762E6">13450 2711 404 0,'0'0'0'0,"0"0"-30"16,0 0 28-16,0 0 2 15,0 0 28-15,0 0 14 16,-64 15 23-16,61-15-1 15,3-5-41-15,0-5 13 16,0 0-33-16,0 0 5 0,3 4-16 16,10 3-11-1,-2 3-17-15,4 0-28 16,2 10-24-16,-5 13 15 0,0 0-42 16,-1-6-94-16</inkml:trace>
  <inkml:trace contextRef="#ctx0" brushRef="#br0" timeOffset="1.00785E6">13718 2771 372 0,'0'0'269'0,"0"0"-267"0,0 0-2 15,0 0-7-15,0 0 7 16,154 0 27-16,-94-8-24 16,-6-3 12-16,-17 4-15 15,-10 0-10-15,-12 2-55 16,-15 3-108-16,0 2-129 16</inkml:trace>
  <inkml:trace contextRef="#ctx0" brushRef="#br0" timeOffset="1.01106E6">14284 2310 255 0,'0'0'46'0,"0"0"-42"16,0 0 31-16,0 0 8 16,0 0 6-16,-145 28-16 15,108-15-6-15,-2-1 37 16,3 1-34-16,3 3-2 16,0 1 7-16,-1 4-11 15,-1 4 1-15,-4 4-23 16,4 5 4-16,4 0 6 15,6 1-12-15,8-5 2 16,5-2-5-16,10-2 3 16,2-5 0-16,0 2-1 0,2-3 6 15,14-5-5 1,4 2 0-16,2 0 2 0,3-5 11 16,4-3-9-16,4-1 7 15,10-2-1-15,17-6-8 16,13 0 0-16,14-10-2 15,5-15-26-15,-5 2-11 16,-16 0-99-16,-26 6-96 16</inkml:trace>
  <inkml:trace contextRef="#ctx0" brushRef="#br0" timeOffset="1.01259E6">14823 2634 159 0,'0'0'105'0,"0"0"-11"16,0 0 24-16,0 0-53 16,0 0-13-16,0 0-17 15,2 0-5-15,-2 0 16 16,0 0-30-16,0 0 2 16,0 0-1-16,-2 0-12 15,-19 9 3-15,-9 1 2 16,-6-3-4-16,0-3-12 15,3-4-13-15,6 0 6 16,6 0 5-16,2-9-15 16,7-14 22-16,4-7-17 0,8-6-9 15,0-5 13-15,14-2-17 16,19 1 24-16,7 2 0 16,5 8-11-16,-3 4 7 15,0 12 10-15,-3 4 2 16,-4 10-10-16,3 2 6 15,-7 0-4-15,-4 21 4 16,-14 11-27-16,-13 3 13 16,0 5 9-16,-13 6-3 15,-18 0 4-15,-2-5-86 16,3-10-101-16</inkml:trace>
  <inkml:trace contextRef="#ctx0" brushRef="#br0" timeOffset="1.01301E6">15120 2452 324 0,'0'0'111'16,"0"0"-111"-16,0 0-22 15,0 0 22-15,0 0 49 16,8 117-32-16,-8-73 6 15,-2-2-4-15,-13-3-16 16,-1-8-6-16,5-9-32 16,3-12-12-16,2-4 12 15,4-6-6-15,-2 0 41 0,4-14-6 16,0-14 2-16,0-13 4 16,25-10 28-16,4-4-24 15,4-1 18-15,2 8-9 16,-6 16 32-16,-6 12-19 15,-10 11-5-15,-6 9 12 16,-2 0-32-16,-1 0-1 16,5 12-1-16,0 13-3 15,0 8 4-15,-5 4 7 16,-4 6-2-16,0-3 6 16,0 0-11-16,0-4-9 15,0-8-48-15,0-8-109 16,0-10-154-16</inkml:trace>
  <inkml:trace contextRef="#ctx0" brushRef="#br0" timeOffset="1.01344E6">15579 2127 658 0,'0'0'43'16,"0"0"-41"-16,0 0-2 15,0 0 0-15,0 0 15 16,27 107-15-16,-23-39 22 0,-4 2-7 16,0 2 7-16,0-3-22 15,-4-11-1-15,-5-8-3 16,3-16-21-16,0-14 21 15,4-10-16-15,2-8-12 16,0-2 32-16,0 0 2 16,10-24 81-16,19-20-21 15,11-19-54-15,13-11 18 16,12-6-16-16,4 0 0 16,2 0-20-16,-8 11 8 15,-12 14 2-15,-14 12-3 16,-12 19 0-16,-13 12 1 0,-6 7 2 15,-6 5-12-15,0 0-13 16,2 0-77-16,3 0-71 16,-1 3-76-16</inkml:trace>
  <inkml:trace contextRef="#ctx0" brushRef="#br0" timeOffset="1.01427E6">16368 2259 276 0,'0'0'35'16,"0"0"7"-16,0 0 74 15,0 0-23-15,0 0-49 16,0 0 12-16,-38-95-36 15,38 69-10-15,13-5-10 16,18-3-33-16,12 2 32 16,6 4-1-16,2 8 2 15,3 6-11-15,0 6 11 16,-1 8 0-16,-10 0 0 16,-8 2-14-16,-10 24 13 15,-12 12-14-15,-13 17-2 16,0 19 13-16,-38 7 8 0,-22 8 3 15,-11-4 0-15,-8 2-3 16,11-12-4-16,7-15 0 16,16-14-7-16,18-18 0 15,12-12 5-15,11-6 1 16,4-8-4-16,0-2-22 16,9 0 13-16,34 0-7 15,19-12 21-15,18-12 0 16,4-8-129-16,4-6-75 15</inkml:trace>
  <inkml:trace contextRef="#ctx0" brushRef="#br0" timeOffset="1.01485E6">17346 1891 454 0,'0'0'27'0,"0"0"-19"16,0 0-8-16,6 174 31 15,-6-89 4-15,-8 7-4 16,-7-3-28-16,-3-6 20 16,1-7-23-16,1-7 0 15,5-15-5-15,2-12-2 16,2-17-18-16,4-8 10 15,-1-11-38-15,2-6 15 0,0 0 38 16,-2-6 15-16,-1-28-15 16,5-19 2-16,0-15-2 15,9-22 5-15,26-14-5 16,15-14-12-16,8-1 0 16,9 10 12-16,-1 8 1 15,-1 21-1-15,-7 11-8 16,-9 15 8-16,-5 15 0 15,-8 12 2-15,-1 11-2 16,2 13 0-16,-6 3-3 16,2 3-10-16,-4 27 13 15,-6 16 8-15,-8 14-8 16,-13 12 28-16,-2 14-12 0,-15 11 11 16,-24 3-5-16,-5 1-13 15,-5-11 7-15,-2-16-12 16,-2-8 1-16,-6-11 2 15,-3-7-7-15,-5-8 4 16,-5-7-8-16,-1-6-3 16,1-5-13-16,10-8 0 15,7-6-35-15,10-2-18 16,14-6-58-16,14 0 0 16</inkml:trace>
  <inkml:trace contextRef="#ctx0" brushRef="#br0" timeOffset="1.01757E6">18648 1535 185 0,'0'0'8'0,"0"0"9"16,0 0 30-16,-118 124-8 15,96-95 22-15,2 3-16 16,-2 4 2-16,-2 9-2 16,-5 14-13-16,-6 22 16 15,2 17-15-15,2 18-30 0,4 9 13 16,10-1-15-1,10-8-1-15,7-15 7 0,5-21-7 16,37-17-10-16,26-20-27 16,38-23-91-16,23-20-65 15</inkml:trace>
  <inkml:trace contextRef="#ctx0" brushRef="#br0" timeOffset="1.01824E6">22583 1363 340 0,'0'0'154'15,"0"0"-97"-15,0 0-22 16,0 0 3-16,0 0 22 16,0 0-58-16,4-5 0 15,-4 5-4-15,3 0-2 0,1 11 3 16,8 18 0-16,3 12 1 16,5 17 15-16,-5 14-15 15,-5 9 0-15,-8 9 3 16,-2 8 5-16,-14 5-1 15,-21 5-4-15,-17 0 1 16,-15-4 7-16,-14-9-8 16,-14-16-1-16,-7-13 6 15,0-11 0-15,1-9-16 16,5-5-12-16,7-9-64 16,9-8-76-16,10-14-146 15</inkml:trace>
  <inkml:trace contextRef="#ctx0" brushRef="#br0" timeOffset="1.01953E6">10250 3035 376 0,'0'0'90'16,"0"0"-3"-16,0 0 6 16,0 0-25-16,0 0-41 0,0 0-27 15,-12-12-3 1,12 12 2-16,0 0-27 0,6 25 5 16,17 11 16-16,10 12 7 15,19 4 0-15,12 2 5 16,19-1-5-16,19-3 10 15,16-9-9-15,17-5 20 16,5-9-21-16,11-10 0 16,11-11 5-16,10-3-5 15,5-3-1-15,1 0-11 16,-11-8-15-16,-13-10 25 16,-20 3-28-16,-22-2 26 0,-26 0-5 15,-14 2 8 1,-14-2 1-16,-14 3 11 0,-4 1-9 15,-6 0 15 1,-1-1-5-16,1-2-9 0,-5 4 12 16,-10 0-11-16,-3 5-1 15,-9 2 1-15,-5 5 5 16,-2 0-10-16,0 0 1 16,0 0-25-16,0 0 16 15,0 0-34-15,0 0 2 16,0 0-50-16,0 0-59 15,0-2-73-15</inkml:trace>
  <inkml:trace contextRef="#ctx0" brushRef="#br0" timeOffset="1.03486E6">25430 9272 116 0,'0'0'22'0,"0"0"-12"16,0 0 48-16,0 0 30 15,0 0 1-15,0 0-38 16,0 0-3-16,0 6 29 16,0-6-28-16,0 0 2 0,0 3-16 15,0-3-33-15,0 0 10 16,0 0-12-16,0 1-4 15,0-1-2-15,0 4-7 16,2 6 1-16,-2 10-5 16,0 12 11-16,0 19-3 15,0 15 9-15,-18 16 0 16,-7 20-1-16,-4 16 6 16,-2 13-5-16,5 7 0 15,6 1 3-15,1-9-6 16,9-5 3-16,-1-9 0 15,-1-10-5-15,4-9 14 16,-3 0-9-16,-3 7 0 16,-3 1 2-16,-4-9-9 0,1-1 7 15,3-13 0-15,-4 0-2 16,3 5 2-16,3-4-2 16,-1-9-14-16,5-11-13 15,2-17 22-15,0-12 7 16,2-5 0-16,3-6-6 15,0-5 6-15,4-2 0 16,-3-4-14-16,3-6-19 16,0-3 18-16,0-2-3 15,0-1 18-15,0 0-5 16,0 0 12-16,-2 0-7 16,2 0 3-16,-2 0 1 15,-3 0 11-15,-2 0-9 0,-3 0 6 16,-7 0-8-16,-2 2 3 15,-4 6-10-15,-8 2 3 16,-8 6-1-16,-9 5-4 16,-5 2 5-16,-10 5 0 15,-12 5-4-15,-4-1 1 16,2-5 3-16,9-3 0 16,8-2 1-16,-2 0 13 15,-7 5-13-15,-9 1-1 16,-6 4 5-16,3-4-5 15,10-2 0-15,6-3 2 16,16-9-2-16,2-2 9 0,11-1-9 16,7-2 0-16,2-4 0 15,6 2 7-15,0-4-3 16,1-1-4-16,3 2 1 16,1 1-5-16,1-2 4 15,-2-1 0-15,5 2-1 16,0 0 4-16,3-2-3 15,3 0 0-15,1-2 5 16,3 0-5-16,2 0 0 16,0 0-4-16,0 0-4 15,0-14-52-15,4-10 11 16,23-10 21-16,7-4-5 16,3-6 26-16,5-2-14 0,6-4 3 15,1 2 16 1,4-5-11-16,3 3 8 0,-5 4 4 15,-5 6 1-15,-9 12 3 16,-13 6 8-16,-8 8 6 16,-10 6 8-16,-4 4 6 15,-2 1 13-15,0 3-20 16,0 0-23-16,0 0 1 16,-6 0-2-16,-19 0-7 15,-8 0 6-15,-13 15-2 16,-10 15 1-16,-9 9 2 15,-7 10 0-15,-1 5-3 16,-3 3 3-16,5-6 0 16,6-2 2-16,5-6 6 0,6-2-3 15,8-4-1 1,7-6 4-16,10-2-8 0,12-8 0 16,5-5 0-16,8-4-5 15,0-2 5-15,4-4-3 16,0 1 3-16,0-2 0 15,0 1 3-15,0 1-3 16,4 3 7-16,8 2 14 16,3 2-12-16,7 1 20 15,5 2-15-15,9-1-8 16,2-2 21-16,2 2-20 16,0-2-4-16,-4-2-3 15,-7-2 10-15,-5-2-10 0,-4 0 0 16,-4-2 3-1,-3 2-12-15,-1 2 7 0,-2 0-4 16,6 2 2-16,-1 1-16 16,4-1 10-16,-4-3-18 15,3 1-49-15,-1 0 13 16,-1-5-30-16,-3-4-68 16</inkml:trace>
  <inkml:trace contextRef="#ctx0" brushRef="#br0" timeOffset="1.03744E6">18078 13437 556 0,'0'0'172'0,"0"0"-125"16,0 0-40-16,0 0 8 0,0 0-10 15,0 0-6-15,0 0 2 16,-32 104-1-16,13-16 61 16,1 11-47-16,5 3-9 15,-1-6 1-15,7-7-1 16,1-8-7-16,1-11 2 15,3-3-54-15,2-9 6 16,0-10-68-16,18-8-73 16,17-18-52-16</inkml:trace>
  <inkml:trace contextRef="#ctx0" brushRef="#br0" timeOffset="1.03787E6">18506 14179 257 0,'0'0'195'15,"0"0"-178"-15,0 0 66 0,0 0 13 16,0 0-14-16,73-113 13 16,-73 85-77-16,-12 1 1 15,-20 0-19-15,-2 7 7 16,-1 6-9-16,-1 10 2 16,-2 4 0-16,-1 0-9 15,-7 21 5-15,4 11 4 16,2 6 0-16,6 4 7 15,13-1-18-15,7 0 11 16,14-7-11-16,0-3 9 0,4-6-28 16,27-9 22-16,10-8-4 15,12-8-10-15,11-5 21 16,6-26-8-16,-3-8 9 16,-9 2 13-16,-16 7-7 15,-13 7 3-15,-13 14-9 16,-12 4 10-16,-1 5-21 15,-3 0 8-15,0 0-11 16,0 7 8-16,0 21-13 16,-3 7 19-16,-7 8 4 15,-2-3 0-15,10 2-6 16,2-5 2-16,0-8-75 16,14-12-107-16,25-17-107 15</inkml:trace>
  <inkml:trace contextRef="#ctx0" brushRef="#br0" timeOffset="1.03828E6">19657 13372 219 0,'0'0'229'16,"0"0"-123"-16,0 0-7 15,0 0-66-15,0 0-26 16,0 0 13-16,-199 159-9 15,103-54 17-15,-2 15 4 16,5 7-31-16,10 3 9 16,9-9-10-16,16-12 5 0,12-15-14 15,8-22 1-15,7-13-23 16,10-21 3-16,8-15-27 16,13-12 1-16,0-11-32 15,13-11 29-15,31-35 57 16,12-24 9-16,9-27-1 15,-3-16 11-15,-4-7-5 16,-13 4 1-16,-13 13-4 16,-17 18 3-16,-15 18 22 15,0 13-28-15,-9 11 34 16,-22 10-2-16,-9 6-35 16,-3 6 24-16,-1 7-29 15,6 2 3-15,9 7-6 0,11 5 3 16,12 0-43-1,6 12-131-15,2 14-71 0</inkml:trace>
  <inkml:trace contextRef="#ctx0" brushRef="#br0" timeOffset="1.03901E6">19603 13846 64 0,'0'0'410'0,"0"0"-343"16,0 0-57-16,0 0 4 15,0 0-8-15,-54 107-1 16,92-92-5-16,13-7 5 16,10-8-5-16,1 0 31 15,-8-19-31-15,-14-9 0 16,-11-1 3-16,-13 1-2 15,-10 7-2-15,-6 4-6 16,-2 8-13-16,-27 9 15 16,-16 0-13-16,-18 23 8 15,-5 15 6-15,-11 10 6 16,2 8-2-16,8 2 8 16,11 2-1-16,15-2 27 15,20-1-34-15,19-5 1 16,4-18-4-16,29-10 1 0,31-20 2 15,19-4 0-15,12-21 0 16,7-25-4-16,7-12 4 16,8-13 0-16,10-20 2 15,9-11-2-15,8-4-14 16,-10 8-10-16,-22 16 24 16,-27 21 9-16,-35 21-7 15,-23 13-2-15,-23 8 23 16,0 9-10-16,-38 8-13 15,-22 2-18-15,-18 5 11 0,-16 24 0 16,-4 14-1 0,11 4 8-16,14 3-3 0,21 3 2 15,26-4 0-15,19-3-17 16,7-11-57-16,17-3 45 16,22-8 8-16,3-4 22 15,3-1 14-15,3-3-7 16,2 2 39-16,-4-3 3 15,-1 2 8-15,-7-1 18 16,-9 2-37-16,-11-2-22 16,-11 6 5-16,-7 5-18 15,-9 14 18-15,-43 10 2 16,-22 2-3-16,-10 1-7 16,8-4-13-16,18-10-22 15,25-10-59-15,24-15-150 16,9-15-192-16</inkml:trace>
  <inkml:trace contextRef="#ctx0" brushRef="#br0" timeOffset="1.04014E6">19830 13766 484 0,'0'0'135'15,"0"0"-66"-15,0 0-23 16,0 0-43-16,0 0 17 16,0 0-20-16,0 0 0 15,58 71 17-15,-33-12-6 16,-3 7 0-16,-5-2-10 15,-5 1 10-15,-8-7-10 16,-4-7-1-16,0-6-18 0,0-11 14 16,0-12-39-16,0-7 16 15,0-15 14-15,0 0 0 16,0 0 13-16,0-17 30 16,0-29 10-16,18-27-32 15,11-20-2-15,9-22 6 16,9-13 2-16,2-11-4 15,2 7 6-15,-2 9-15 16,-9 16 4-16,-7 17 18 16,-6 19-11-16,-9 22 1 15,-3 17 4-15,-3 13-13 16,-5 9-8-16,-1 4 4 0,6 6-36 16,7 0 11-1,6 4-50-15,4 32-30 16,-6 14-45-16,-8 12-75 0</inkml:trace>
  <inkml:trace contextRef="#ctx0" brushRef="#br0" timeOffset="1.04053E6">20874 14512 296 0,'0'0'283'0,"0"0"-207"15,0 0-75-15,0 0 7 16,0 0 1-16,0 0-9 15,-81-6 0-15,65-3 14 16,7-3-12-16,7-7 3 16,2-8 1-16,0-4-3 15,18 0-5-15,6 1 2 16,5 11 0-16,0 7-12 16,0 3 11-16,-2 6 1 15,-4 3 0-15,-3 0-22 0,-7 0-6 16,-2 12-61-16,-4 9-28 15,-7-1-29-15</inkml:trace>
  <inkml:trace contextRef="#ctx0" brushRef="#br0" timeOffset="1.04136E6">21781 13646 136 0,'0'0'0'16,"0"0"-70"-16,0 0 70 15,0 0 4-15,0 0 46 16,0 0 23-16,9 8-22 15,-9-8 15-15,0 0 15 0,0 0-30 16,0 0 2 0,0 0-11-16,0 0-20 0,0 0 20 15,0 0-38-15,0 1 14 16,0 2-13-16,0-2 1 16,0 8-4-16,-16 5-2 15,-26 9 0-15,-19 14 1 16,-13 3-1-16,-3 3 0 15,12-10 0-15,16-8-7 16,18-4 7-16,16-13 0 16,7-2-1-16,8-2-11 15,0 3 5-15,0 3 0 16,0 4 4-16,16 8 6 16,5 5 9-16,0 4-12 15,0 7 1-15,-3 4 14 0,-5 4-13 16,-9 7 5-16,-4 0 8 15,0 5-12-15,-17 1 10 16,-8-5-5-16,-2-12-7 16,5-8 7-16,7-10-8 15,5-8-12-15,8-7-45 16,2-9-114-16,0 0-13 16,12-18 24-16</inkml:trace>
  <inkml:trace contextRef="#ctx0" brushRef="#br0" timeOffset="1.04158E6">21177 14229 312 0,'0'0'225'16,"0"0"-155"-16,0 0-1 15,0 0-30-15,0 0-11 16,202-29 0-16,-99 22-27 15,-3 1 7-15,-8-1-8 16,-17 4-27-16,-10 3-2 16,-10-6-96-16,-7 1-28 15,-11-2-145-15</inkml:trace>
  <inkml:trace contextRef="#ctx0" brushRef="#br0" timeOffset="1.04184E6">22305 13561 439 0,'0'0'226'16,"0"0"-163"-16,0 0-52 16,0 0-22-16,0 0 22 15,0 0 4-15,-7 153 63 16,2-69-63-16,-6 6 12 15,-4 1-27-15,-5-4 5 16,-1-4-13-16,6-6-5 16,8-6-37-16,7-13-33 0,11-12-122 15,27-20-74-15</inkml:trace>
  <inkml:trace contextRef="#ctx0" brushRef="#br0" timeOffset="1.0423E6">22864 14073 223 0,'0'0'109'0,"0"0"-89"16,4-109 28-16,-6 84 10 16,-15 8-19-16,1 7 15 15,0 7-10-15,-4 3-36 0,-2 0 8 16,-10 3-16-16,-1 17 0 15,-2 6 11-15,1 5-6 16,1 1-4-16,4-1 3 16,2 1 4-16,11-8-6 15,9-1-2-15,7-5 0 16,0-6-9-16,19 0 8 16,16-8 1-16,9-4 15 15,8 0-8-15,-1-14 12 16,0-2-7-16,-10 0-7 15,-8 4 23-15,-8 3-26 16,-12 6 6-16,-5 1-8 0,-2 2-5 16,-4 0-1-1,2 2-2-15,0 18 8 0,1 7 11 16,-3 4-9-16,2 1 5 16,1-8-7-16,2-2 3 15,2-6-6-15,1-6-27 16,11-8-47-16,8-2-7 15,6-7-20-15,5-28-21 16,1-9-68-16</inkml:trace>
  <inkml:trace contextRef="#ctx0" brushRef="#br0" timeOffset="1.04254E6">23532 13505 235 0,'0'0'181'0,"0"0"-51"16,0 0-14-16,0 0-40 15,0 0-9-15,0 0-67 16,5-9-9-16,-20 62 9 16,-19 29 5-16,-11 20 1 15,-5 11 15-15,-6-1-13 16,4-1-8-16,8-15 0 16,13-16 2-16,13-16-8 15,11-18-19-15,5-15-17 16,2-12-1-16,0-11-73 15,19-8-55-15,29-9 70 0,14-33-114 16</inkml:trace>
  <inkml:trace contextRef="#ctx0" brushRef="#br0" timeOffset="1.04294E6">23968 13397 422 0,'0'0'160'0,"0"0"-101"15,0 0-59-15,0 0-18 16,0 0 18-16,-60 125 27 16,17-30 2-16,-6 14 10 15,0 5-35-15,-9 4 8 16,0-3 2-16,4-11-10 0,10-14 5 16,15-20-9-16,13-21-13 15,11-17 6-15,5-14-32 16,0-15 10-16,27-3-6 15,16-7 12-15,12-30 13 16,1-19-9-16,-4-13 19 16,-8-12-8-16,-8-1 8 15,-14 5 0-15,-18 14 16 16,-4 8-4-16,-29 11 11 16,-21 8-18-16,-11 9-2 15,-3 6 20-15,4 11 5 16,6 6 14-16,9 4-33 15,7 0-2-15,5 20-14 16,6 8-28-16,10 5-35 0,11 2-51 16,6-7-122-1</inkml:trace>
  <inkml:trace contextRef="#ctx0" brushRef="#br0" timeOffset="1.04336E6">24203 13936 433 0,'0'0'129'0,"0"0"-110"15,0 0 27-15,0 0-11 16,0 0-32-16,0 0-3 0,23 28 0 16,-1-17 2-16,10-6 8 15,14-5-7 1,12 0-3-16,9-16-3 0,2-14-7 15,-6-4 3-15,-13 0-20 16,-17 2 2-16,-18 3-15 16,-15 8 39-16,0 7 0 15,-32 10-24-15,-23 4 24 16,-19 0-11-16,-10 32 12 16,-10 10 37-16,3 6-10 15,10 5 26-15,14 0-12 16,18 0-31-16,16 1 27 15,15-1-36-15,14-2 2 0,4-5 14 16,15-4-12 0,27-7-5-16,21-8 0 0,11-17-15 15,8-10-3-15,8 0-39 16,-4-23-27-16,1-20-4 16,-7-17-110-16</inkml:trace>
  <inkml:trace contextRef="#ctx0" brushRef="#br0" timeOffset="1.04371E6">24953 13872 266 0,'0'0'263'16,"0"0"-251"-16,0 0-12 15,0 0-14-15,0 0 14 16,0 0 14-16,-19 122 25 16,6-79-6-16,-7-1-22 0,1-2-2 15,-2-5 1-15,5-10-12 16,5-9 2-16,7-11 0 15,4-5 0-15,0 0 5 16,0 0 16-16,0-9 46 16,27-21-48-16,15-12-12 15,12-1-7-15,2 10 0 16,-5 5 14-16,-11 15-11 16,-11 5 17-16,-6 8-20 15,-6 0 6-15,-3 0-15 16,-4 21 7-16,1 7 2 15,-1 5-4-15,-4 10 10 16,-3 1-3-16,1 2-3 0,0 3-12 16,5-10-20-16,7-7-75 15,4-6-78-15,4-16-92 16</inkml:trace>
  <inkml:trace contextRef="#ctx0" brushRef="#br0" timeOffset="1.0441E6">26016 13566 461 0,'0'0'198'15,"0"0"-183"-15,0 0 2 16,-187 93 14-16,95-12 32 16,1 16-36-16,4 19 11 15,4 14-32-15,12 6 2 16,15 7 26-16,25 7-32 15,27-3 4-15,4-4-5 0,40-9 11 16,11-21-24 0,14-15 11-16,11-15-35 0,8-19-24 15,10-21-34-15,2-18-34 16,-2-18-50-16,-12-7-138 16</inkml:trace>
  <inkml:trace contextRef="#ctx0" brushRef="#br0" timeOffset="1.0445E6">27351 14125 228 0,'0'0'144'0,"0"0"-66"16,0 0-37-16,0 0-1 15,0 0 56-15,0 0-12 16,92-100-46-16,-92 100 4 16,0 0-42-16,0 9-19 15,0 36 19-15,0 27 4 16,0 22 40-16,-3 16-35 15,-7 13-1-15,-6 6-7 16,-5-6-1-16,0-7 0 0,-4-17-2 16,-6-13 9-1,-9-8-7-15,-20-5 0 0,-32-7 9 16,-28-9-15-16,-19-2 6 16,-2-11-74-16,21-16-100 15,34-16-392-15</inkml:trace>
  <inkml:trace contextRef="#ctx0" brushRef="#br0" timeOffset="1.04711E6">21241 14879 273 0,'0'0'0'16,"129"2"1"-16,-17-2 27 16,11 0 7-16,1-2-7 0,-13-5 9 15,-21 4-36-15,-28 3-1 16,-28 0-60-16,-29 0-229 16</inkml:trace>
  <inkml:trace contextRef="#ctx0" brushRef="#br0" timeOffset="3.30574E6">492 9976 36 0,'0'0'81'0,"0"0"-43"0,0 0 16 16,0 0 14-1,0 0 23-15,0 0-32 0,0 0-8 16,-69-44 10-16,69 44-19 15,0 0 4-15,0 0-36 16,0 0-3-16,0 0-7 16,0 0 0-16,-2 0 0 15,0 0-4-15,2 0-1 16,0 0 1-16,0 7-8 16,11 18-17-16,20 15 26 15,18 13 3-15,18 7 0 16,22-1 1-16,15-4 3 15,8-5-2-15,6-5-2 16,1-4 2-16,3-5-6 16,9-4 4-16,2-6 0 0,0-6 0 15,2-4 3 1,0-3-3-16,-4-6 0 0,-2 0 7 16,-3-4-13-16,5 1 6 15,-6 0 0-15,-1-2-1 16,-5-2 7-16,-10 0-6 15,-2 0 0-15,-9 0 2 16,-9-12-5-16,-11-2 3 16,-7-2 0-16,-6-3 7 15,2-2-4-15,0-4 4 16,2 0 0-16,0-3-7 16,1 0 6-16,-2-2-6 0,-3-2 0 15,-9 1 0-15,-12 8 5 16,-5-2-5-16,-6 2 0 15,5-8 2-15,4-6 11 16,9-8-10-16,3 4 7 16,-4 2-4-16,-7 3 3 15,-7 7-7-15,-9 4-2 16,-3-1 4-16,-4 8-1 16,-4 4-3-16,-5 3 0 15,-7 8 8-15,-2 1-1 16,-2 2-2-16,0 0-5 15,0 0 0-15,0 0 21 16,0 0-21-16,0 0 5 16,0 0 22-16,0 0-18 15,0 0 22-15,0 0-20 0,0 0-7 16,0 0 2-16,0 0-4 16,0 0-2-16,0 0 0 15,0 0 11-15,0 0-11 16,0 0 0-16,0 0 2 15,0 0 0-15,0 0-2 16,0 0-2-16,0 0 2 16,0 0-36-16,0 0 16 15,0 0-14-15,0 0-9 16,0 0-2-16,0 0-61 0,0 0-49 16,6 0-49-1</inkml:trace>
  <inkml:trace contextRef="#ctx0" brushRef="#br0" timeOffset="3.30881E6">498 10132 73 0,'0'0'47'16,"0"0"-7"-16,0 0 11 16,0 0 10-16,0 0-22 15,0 0 1-15,-10-42-25 16,7 32 1-16,1-1 2 15,0-1-9-15,-2 3 23 16,-4-1-27-16,2-4-3 16,-5 1 17-16,2-6-19 0,-4 1 1 15,2-3 10-15,1 7-6 16,2-3-1-16,-1 2 5 16,2 1-9-16,0 2 18 15,1 0-9-15,1-3-4 16,-1-2-5-16,1-1 2 15,3 0-5-15,0 1 3 16,2-2 0-16,0-1-1 16,0 1-4-16,0 4 5 15,4-2 0-15,7 5 2 16,-2-7-7-16,9-1 5 16,0-1 0-16,2 0-6 0,2 1 8 15,3 3-2-15,4-4 0 16,0-2-1-16,4 0-1 15,9 0 1-15,1 4 1 16,4-1-5-16,-2-1 5 16,-10 4 0-16,-2-3-2 15,7-1-1-15,-2 4 2 16,3-3 1-16,-1 1 0 16,2 1-6-16,0 2 6 15,7-1 0-15,7-2-1 16,6-1 6-16,4-1-6 15,2 1 1-15,-1 1 0 16,2 0-4-16,7-6 5 16,0 1-1-16,4-5 0 15,-2 1 5-15,0 2-6 0,-2 0 1 16,-2 4 0-16,-6 3-1 16,2-2 1-16,1 3 0 15,4-1 0-15,17 5 3 16,5-3-6-16,0 2 3 15,6-2 0-15,-12 0-5 16,5 4 7-16,2 2-2 16,-4 4 0-16,0 0 3 15,-3 2-7-15,-6 1 4 16,-1 0 0-16,-4 0 0 0,3-2 2 16,-3-1-2-1,3 3 0-15,-5 3 6 0,-5-1-6 16,-6 2 0-16,-5 0 3 15,0 0 1-15,-1 0 0 16,-3 2-2-16,-5 8-2 16,-1 3 3-16,-8 1-3 15,-1 3 0-15,-5 1 0 16,-5 0 2-16,-4 2-1 16,-2 2-1-16,-2 4 0 15,-6 4 7-15,2 2-8 16,-6 6 1-16,1 0 0 15,-3 2 9-15,-4 4-5 16,-2-1-2-16,-5-1-2 16,-2-6 7-16,0 0-8 0,0-1 1 15,0-2 0-15,0 4-1 16,0-3 4-16,-4-3-3 16,-1-1 0-16,-2 1 5 15,0-3-7-15,-1-1 2 16,-1 2 0-16,-1-3-3 15,2 2 7-15,-3-2-4 16,-3 3 0-16,1-4 6 16,-3 1-1-16,1 1-5 15,-3-1 0-15,-3-2 8 16,0 3-2-16,-4-3-6 16,0 3 0-16,1-5 5 15,-3 0-2-15,1-3-3 16,-3 2 0-16,-4 1 3 0,4-2 3 15,-4 4-5-15,2-5-1 16,5 0 6-16,2-3-9 16,-1 0 3-16,0-2 0 15,3 0-1-15,-2-1 6 16,-1-6-5-16,5 3 0 16,-1-1 7-16,2-2-12 15,3 4 5-15,3-4 0 16,-1 1-3-16,3-4 7 15,3 1-4-15,1-3 0 16,2-2 4-16,3 2-1 16,0-1-3-16,2-1 3 15,-3 0 15-15,1 0-15 0,2 0 1 16,0 0-4-16,-2 0 4 16,2 0-9-16,0 0 5 15,0 0 0-15,0 0 3 16,0 0 0-16,0 0 7 15,0 0-3-15,0 0-3 16,0 0 3-16,0 0-7 16,0 0 0-16,0 0-2 15,0 0 6-15,0 0-4 16,0 0 0-16,0 0 5 0,0 0-9 16,0 0 4-1,0 0-15-15,0 0 1 0,0 0-33 16,0 0 6-16,0 0 0 15,0 0-4-15,0 0 24 16,-2 2-36-16,-2 0-82 16</inkml:trace>
  <inkml:trace contextRef="#ctx0" brushRef="#br0" timeOffset="3.31856E6">3785 10020 17 0,'0'0'89'15,"0"0"-54"-15,0 0 0 16,0 0 43-16,0 0-14 16,0 0-24-16,0 0 4 15,2 0-18-15,0 0 22 16,-2-2-4-16,0 2-42 16,0 0 16-16,0 0-18 15,0 0 0-15,0 0 16 16,0 0-13-16,0 0 2 15,0 0-5-15,0 0 3 16,0 0-9-16,0 0 6 16,0 16 0-16,-2 10-5 15,-16 8 11-15,-9 7-6 0,-4-3 0 16,-7-3-4-16,-2 0-1 16,0-11-4-16,-2-4 9 15,4-6-12-15,-1-6 20 16,4-3-8-16,4-5 0 15,2 0 6-15,2 0 6 16,1-5-11-16,-3-13 4 16,2-6-8-16,-2-7 3 15,2-2 0-15,0-8 0 16,0-1 4-16,0 0-10 16,3 2 6-16,4 4 0 0,0 2 0 15,7 2 1-15,1-2-2 16,6 0-7-16,6-2-11 15,0-3 18-15,0 2-22 16,22-2 13-16,3-1 7 16,2-1-7-16,4 2 10 15,2-1 0-15,5 0-5 16,2-1-2-16,3 4-3 16,1-2-5-16,1 6 13 15,3 2-10-15,6 2 12 16,4-2-2-16,5 4 3 15,1 2-5-15,1 4 4 0,-3 7 0 16,-4 2-2 0,-2 7 3-16,0 5-1 15,0 0 0-15,-4 14 1 0,2 10-7 16,-2 8 6-16,-8 4 0 16,-9 5-6-16,-12 7 9 15,-19 10-3-15,-4 6 1 16,-11 11 2-16,-28 0 14 15,-13 5-17-15,-6-3 0 16,-2-1 12-16,-3-2-9 16,-5 2 1-16,-6 0-4 15,-4-3 8-15,-3-8-8 16,6-8 0-16,8-11 0 16,14-13-1-16,10-8 8 15,9-7-7-15,8-8 0 0,-1-5 6 16,3 0-14-16,1-1-5 15,-1-4-18-15,3 0-29 16,6 0-63-16,7 0 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2:33:53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14239 5900 352 0,'0'0'129'0,"0"0"-17"16,0 0-89-16,0 0-23 15,0 0-20-15,0 0 18 16,-91 97 4-16,55-41 1 16,7 1-3-16,0-1-5 15,-6 0-36-15,-8-6-102 16,-8-12-113-16</inkml:trace>
  <inkml:trace contextRef="#ctx0" brushRef="#br0" timeOffset="458.9962">10777 5757 332 0,'0'0'128'0,"0"0"-128"15,0 0-31-15,-31 114 31 16,2-50 4-16,-2 3 5 16,2-5-9-16,2-2-1 15,10-4-11-15,5-4-84 16,12-12-121-16</inkml:trace>
  <inkml:trace contextRef="#ctx0" brushRef="#br0" timeOffset="7401.0214">11012 6142 345 0,'0'0'79'15,"0"0"18"-15,0 0 24 16,0 0-93-16,0 0-28 0,0 0-21 15,0 0-13 1,4 104 34-16,16-26 9 0,-2 12-6 16,-2 13 16-16,-5 5-19 15,-5 0 0-15,-6-7 12 16,0-19-6-16,0-22-5 16,2-16-1-16,0-16-21 15,1-14 20-15,-3-7-16 16,3-7 17-16,-1 0 3 15,11-23 41-15,11-35 11 16,14-35-55-16,20-32-44 16,9-9 44-16,9 1-7 0,4 16-15 15,-4 23 11 1,-14 22 15-16,-20 26-4 16,-19 22 10-16,-17 12-5 0,-6 12-6 15,0 0 1-15,0 0-82 16,0 21-59-16,-8 23 58 15,3 9-35-15,5 0-36 16</inkml:trace>
  <inkml:trace contextRef="#ctx0" brushRef="#br0" timeOffset="8134.0261">11863 6870 45 0,'0'0'285'0,"0"0"-230"16,0 0-26-16,0 0 39 0,0 0-46 16,15-118-21-16,-15 63 29 15,0 3-21-15,0 8 6 16,0 14 7-16,-4 16-3 16,0 8 24-16,-5 6-43 15,-9 0-13-15,-15 34-5 16,-15 17-11-16,-2 10 29 15,7 8 0-15,14-3-5 16,9-6 0-16,9-6 5 16,11-14-7-16,0-10 1 15,0-8-13-15,20-6 10 0,11-8 6 16,9-8 0-16,11 0 3 16,8-25 9-16,5-20 16 15,-2-11-4-15,-1-5-15 16,-12 11-6-16,-13 13 0 15,-18 19 11-15,-12 14 6 16,-4 4-17-16,-2 0-25 16,0 12-12-16,0 20 2 15,0 12 35-15,-6 0 7 16,4-1-4-16,0-5 0 16,2-6-3-16,0-9-24 15,0-11-2-15,10-10-78 16,11-2 44-16,3-34 17 15,2-22 26-15,-1-22-42 0,-2-23-7 16,-6-13 25-16,5-12-37 16,1 1 65-16,0 20 13 15,-8 20 81-15,-5 27 92 16,-4 24-39-16,-6 15-47 16,0 12 7-16,0 7-22 15,0 0-72-15,2 0-28 16,2 24-25-16,5 20 40 15,-3 24 13-15,-1 24 1 16,-5 28 9-16,0 18 11 16,-15 1-17-16,-4-10-5 0,8-25 1 15,5-22-47 1,6-20 3-16,0-16-27 0,0-18-26 16,27-18 29-16,11-10 1 15,13-21 23-15,2-23-9 16,1-14-16-16,-7-7 47 15</inkml:trace>
  <inkml:trace contextRef="#ctx0" brushRef="#br0" timeOffset="8279.0243">12670 6836 30 0,'0'0'130'16,"0"0"18"-16,0 0 2 15,0 0-68-15,0 0-82 16,0 0-28-16,11 11-23 16,-27 48 51-16,1 7 7 15,1-1 4-15,4-6-11 16,3-6-17-16,3-10-6 15,1-13-42-15,3-14-37 0,0-16-39 16</inkml:trace>
  <inkml:trace contextRef="#ctx0" brushRef="#br0" timeOffset="8438.027">12607 6386 364 0,'0'0'101'0,"0"0"-101"16,0 0-33-16,0 0-87 16,0 0 83-16,0 0-35 15,16 100-28-15</inkml:trace>
  <inkml:trace contextRef="#ctx0" brushRef="#br0" timeOffset="8796.0217">13051 5974 429 0,'0'0'138'16,"0"0"-138"-16,0 0-113 16,0 123 113-16,0-22 14 15,2 25-14-15,15 33 39 0,0 15-17 16,3 3-9-16,-3-7 7 15,-5-24-17-15,-5-23-2 16,-7-27-1-16,0-28 7 16,-9-26-12-16,-16-19 10 15,-10-15 1-15,-8-8 80 16,-8-15-41-16,2-25-8 16,7-24-5-16,17-19-19 15,25-16-2-15,9-10-11 16,49 8-47-16,25 11 12 15,19 28-41-15,7 20-25 16,2 21-1-16,-12 15-40 16,-24 6-86-16</inkml:trace>
  <inkml:trace contextRef="#ctx0" brushRef="#br0" timeOffset="14915.5782">5478 9547 66 0,'0'0'133'15,"0"0"-99"-15,0 0-30 16,0 0 0-16,0 0-3 16,0 0 8-16,0 0-5 15,8 0-4-15,-2 0 0 16,11 8 0-16,12 8 2 16,19 3 45-16,18 8-6 15,24 3-21-15,34 5 34 0,34 0-31 16,28 1 2-16,23-3-10 15,3-9-6-15,-5-6-6 16,-6-9-3-16,-7-9 0 16,-4 0 17-16,6-22-15 15,5-9 12-15,-8-4-12 16,-8 3 7-16,-22 0-5 16,-23 4-4-16,-26 2 2 15,-31 8 8-15,-28 2-9 16,-24 8-1-16,-15 4 20 15,-11 2-16-15,-5 0 47 16,0 2-9-16,0 0-15 0,0 0 10 16,0 0-37-1,0 0 13-15,0 0-6 0,0 0 5 16,0 0-16-16,0 0 4 16,0 0-21-16,0 0 21 15,0 0-32-15,0 0 13 16,0 0-9-16,0 0-34 15,0 0 20-15,0 0-43 16,0 0-61-16,0 0-117 16</inkml:trace>
  <inkml:trace contextRef="#ctx0" brushRef="#br0" timeOffset="24110.9562">10347 8282 264 0,'0'0'116'0,"0"0"-29"15,0 0-63-15,0 0-24 16,0 0-19-16,0 0-4 16,0 0 23-16,-62 159 12 15,10-84-12-15,-3-1 18 16,-4-1-11-16,1-7-7 16,1-4 0-16,1-2-49 15,14-18-120-15</inkml:trace>
  <inkml:trace contextRef="#ctx0" brushRef="#br0" timeOffset="24510.4636">10733 8580 372 0,'0'0'97'15,"0"0"-97"-15,0 0-32 16,-31 156 32-16,6-67 6 16,3 7-6-16,1-2 0 15,6-10-2-15,4-11 3 0,4-17-2 16,5-18-16 0,2-16-36-16,0-10 21 0,0-5 5 15,0-7 27-15,0 0 31 16,0-19 43-16,12-20-51 15,9-24-17-15,8-17-3 16,7-16 17-16,5-11-11 16,9 3-3-16,4 8 2 15,4 20-1-15,-4 19-7 16,-12 25 0-16,-11 20-20 16,-6 12 19-16,-11 12-63 15,-4 32 12-15,-8 16 19 16,-2 10-76-16,-6-3-86 15</inkml:trace>
  <inkml:trace contextRef="#ctx0" brushRef="#br0" timeOffset="24927.4552">11290 8937 63 0,'0'0'262'0,"0"0"-257"15,0 0 2-15,0 0-7 16,0 0 0-16,0 0-11 16,0 0-4-16,-40 74-24 15,56-74 35-15,19 0 4 16,19-16 25-16,8-15 33 0,3-10-52 16,-12-3-5-1,-15 2 16-15,-18 7-17 0,-17 14 44 16,-3 10-21-16,-21 11-11 15,-27 7-12-15,-24 32-8 16,-14 19 5-16,-7 17-4 16,12 8 5-16,14-1 2 15,17-2 0-15,21-10-7 16,16-15 2-16,13-7-4 16,5-15-4-16,32-8 9 15,21-19 8-15,18-6 2 16,15-22-6-16,14-29-9 15,0-14-8-15,-6-14-8 16,-11-7-13-16,-5-4-9 16,-5-4-72-16,-3 10 29 15</inkml:trace>
  <inkml:trace contextRef="#ctx0" brushRef="#br0" timeOffset="25111.4622">12177 8572 4 0,'0'0'93'16,"0"0"46"-16,0 0 6 15,0 0-57-15,0 0-85 16,0 0 4-16,21 6-10 15,-55 61 3-15,-4 12 0 16,0 12 35-16,0 5-2 16,3 0-15-16,4-4-15 15,6-11 10-15,14-14-26 16,11-21-15-16,0-20-56 16,44-19-25-16,23-7-35 0,18-38-25 15</inkml:trace>
  <inkml:trace contextRef="#ctx0" brushRef="#br0" timeOffset="25483.4549">12578 8712 242 0,'0'0'81'0,"0"0"-28"16,0 0-35-16,-122 49-5 15,100-11-13-15,8 6 8 16,12 2-17-16,2-3 7 15,0 1-1-15,16-13-2 16,10-9 0-16,8-13 4 0,8-9-5 16,14-11 6-16,11-28 23 15,2-14-23-15,-3-3 1 16,-8 0 23-16,-15 8-21 16,-16 17 16-16,-14 11-11 15,-11 15 38-15,-2 5 7 16,0 0-53-16,0 5-17 15,-6 27 5-15,-21 21 5 16,-2 12 7-16,6 2 0 16,8-2 9-16,13-11-11 15,2-15 2-15,11-10-15 16,27-24-40-16,13-5-4 16,16-34 20-16,9-24-102 0,-1-16-27 15</inkml:trace>
  <inkml:trace contextRef="#ctx0" brushRef="#br0" timeOffset="25729.4597">13535 8139 218 0,'0'0'126'0,"0"0"-21"16,0 0-65-16,0 0-40 16,0 0-18-16,0 0 5 15,15 78 13-15,-15 6 40 16,0 13-11-16,-6 4 24 15,-15-4-26-15,-5-8-14 0,2-13-9 16,-1-14 3 0,5-11-5-16,9-16-2 0,2-12-9 15,5-4 4-15,1-5-46 16,3-6-31-16,0-5-46 16,16-3-82-16</inkml:trace>
  <inkml:trace contextRef="#ctx0" brushRef="#br0" timeOffset="37115.9547">5789 11318 117 0,'0'0'72'16,"0"0"-41"-16,0 0-29 16,0 0 0-16,0 0 12 15,0 0-8-15,0 0 6 16,-99 58-7-16,95-44 1 16,2-4 14-16,2-3-20 15,0 0 0-15,0 1 9 16,0 2-3-16,14 4 7 15,15 4 3-15,17 8 8 0,32 6 14 16,38 6-8 0,36 6 1-16,35 0 12 0,25-2-40 15,8-3 17-15,7-7-20 16,-5-8 5-16,-13-12-13 16,-7-11 8-16,-9-1-15 15,-22-27 10-15,-20-14-1 16,-32 0 6-16,-34 6 2 15,-34 14 7-15,-24 6 14 16,-16 11-17-16,-9 3 10 16,0-2 24-16,0 3-27 15,-2 0 8-15,2 0-19 16,-2 0 5-16,0 0-14 16,0 0-36-16,3-9-58 0,1-6-40 15,-4-3-197-15</inkml:trace>
  <inkml:trace contextRef="#ctx0" brushRef="#br0" timeOffset="42807.5242">25956 7474 39 0,'0'0'96'0,"0"0"-22"16,0 0-2-16,0 0-15 15,0 0-12-15,0 0 14 16,0 0-29-16,-13-35 5 15,11 33 10-15,-1 2-28 0,0 0 19 16,1 0-13-16,2 0-18 16,0 0 8-16,0 0-13 15,0 0 0-15,0 0-5 16,0 0 1-16,0 0 2 16,0 0 2-16,0 0-8 15,0 0-5-15,0 0 4 16,0 0-30-16,0 0 7 15,2 10-3-15,14 8 35 16,7 2-1-16,8 2 5 16,5 3-4-16,1-1 0 15,5-2 0-15,1-3 6 16,11 4 0-16,8-3 1 0,11 2 7 16,17-1-12-1,5-1 9-15,11 1-6 0,-2-1-5 16,1-3 2-16,-7 3 7 15,-2-3-9-15,-9-1 0 16,-4 2 4-16,1-1-3 16,3-1-1-16,6-3 0 15,10 1 0-15,2-3 11 16,-3-6-11-16,3 1 0 16,0 1 1-16,6-1 3 15,5-2-4-15,7 1 0 16,-5 2 0-16,-7 0 9 0,-3 0-9 15,-6 1 0 1,1-2 2-16,-1-3 4 0,3 2-6 16,4 1 0-16,5-2-3 15,2-3 6-15,2 2-11 16,-7-3 8-16,-3 0-1 16,-13 0-9-16,-1 0 10 15,-3 0 0-15,-6 0-4 16,-4 0 7-16,-4-3-3 15,-3 2 0-15,-3-2 1 16,-2 2-6-16,5-1 5 16,6 0 0-16,7 0-6 15,6 0 12-15,5-1-10 16,1 1 4-16,-1-1-10 16,-11-1 6-16,-10-3-7 0,-10 2 11 15,-9-3-5-15,0 2 7 16,-4-1-2-16,2 2 0 15,0-4 2-15,4 5-9 16,0 1 7-16,-2 0 0 16,-5 2 0-16,-4-3 8 15,-1 0-8-15,-4 0 0 16,-2-3 2-16,-1 0-4 16,3-2 5-16,-4 0-3 15,-4-1 0-15,-3-3 10 16,-4 3-8-16,-7 2 0 15,3 0 3-15,-3 1-4 0,-1-2-1 16,-2 4 0 0,-1-2-3-16,-3 3 13 0,1 0-10 15,-3 0 0-15,1 0 3 16,1-2 7-16,-1 3-10 16,1-4 0-16,1 2 7 15,-3 0-4-15,1-1 9 16,-1-3-9-16,-1 4 1 15,-6 1 23-15,-1 2-17 16,-3-1 1-16,-2 3 11 16,2-1-20-16,0 1 30 15,-2-2-12-15,2 0-20 16,1-2 20-16,-1 1-16 0,2 3 1 16,-4-3-5-1,0 1 4-15,3 2-4 0,-3 0 0 16,0 0-2-16,0 0-11 15,0 0-9-15,0 0-30 16,0 0-15-16,0 0-57 16,0 0-70-16,-16 0-78 15</inkml:trace>
  <inkml:trace contextRef="#ctx0" brushRef="#br0" timeOffset="49765.8659">18189 9595 31 0,'0'0'78'16,"0"0"-12"-16,0 0-11 15,0 0-11-15,0 0 11 16,0 0-31-16,0 0 7 16,-19-38-5-16,19 38-14 15,0 0 7-15,0 0-19 16,0 0-1-16,0 0-6 0,0 0-4 16,0 0-5-16,0 2-5 15,24 17 14-15,18 2 7 16,23 2 29-16,18 4 6 15,28-3 12-15,25-3-43 16,20 0 18-16,25-1-3 16,8 2-16-16,2 2 2 15,-1 1-5-15,-16-1 0 16,-11-7-2-16,-14-6 8 16,-9-9-6-16,-5-2 0 15,-13-4 9-15,-13-12-8 16,-18-3 3-16,-19 4 8 15,-19 2 19-15,-17 4-24 16,-14 2 6-16,-10 4-1 0,-10-2-10 16,0 3 19-16,-2 0-9 15,2 0-8-15,-2 2 7 16,0-2-10-16,0 2-1 16,0 0 0-16,0 0-42 15,0 0 13-15,2 0-40 16,5 0-51-16,13 2-83 15,7-2 89-15</inkml:trace>
  <inkml:trace contextRef="#ctx0" brushRef="#br0" timeOffset="63464.8564">18129 11401 19 0,'0'0'109'15,"0"0"-108"-15,0 0 8 16,0 0 19-16,0 0 5 16,0 0 10-16,0 0-19 15,0 0 6-15,0 0 4 16,0 3-26-16,0 3-1 15,2 0-7-15,10 5 0 16,5 4 3-16,8 3-1 0,10 4-2 16,19 4 28-16,19-2 7 15,28 4 26-15,24-8-22 16,18-8-23-16,13-6 30 16,2-6-27-16,-2 0-1 15,-11-20 1-15,-20-3-16 16,-23 2 4-16,-22-2-7 15,-19 6 5-15,-17 5 8 16,-15 1-8-16,-13 4 4 16,-8 3 31-16,-5 0-19 15,-3 2 6-15,0 2-23 16,0 0 2-16,0 0 11 0,0 0-13 16,0 0 6-16,0 0 11 15,0 0-20-15,0 0 17 16,0 0-18-16,0 0 6 15,0 0-8-15,0 0 2 16,0 0 0-16,0 0-3 16,0 0-2-16,0 0 5 15,0 0 0-15,0 0-5 16,0 0-7-16,0 0 10 16,0 0 2-16,0 0-3 15,0 0 6-15,0 0-4 16,0 0 1-16,0 0-5 15,0 0-6-15,0 0 1 16,0 0-6-16,0 0 14 16,0 0-25-16,0 0 17 0,0 0-38 15,0 0-56-15,0 0-44 16,9 0-98-16,4 0 56 16</inkml:trace>
  <inkml:trace contextRef="#ctx0" brushRef="#br0" timeOffset="64340.3531">20291 11606 6 0,'0'0'45'16,"0"0"-15"-16,0 0 15 16,0 0 38-16,0 0-18 15,0 0-6-15,0 0-18 16,-24-5-39-16,24 5-4 16,0 0-14-16,0 0 3 15,9 12 5-15,22 5 9 16,21 1-1-16,23-2 21 15,30-12 7-15,29-4 9 16,24-1-35-16,14-30 4 0,6-4 10 16,-13-2-3-16,-29 2-3 15,-31 8 23-15,-37 10-29 16,-25 6 7-16,-20 5-11 16,-17 2 1-16,-1 4 16 15,-5 0-8-15,0 0 19 16,0 0-8-16,0 0-13 15,0 0 13-15,0 0-20 16,0 0 0-16,0 0-8 16,0 0-24-16,0 0-24 15,0 0 0-15,0 0-12 16,0 0-1-16,0 0-53 16,0 4-79-16</inkml:trace>
  <inkml:trace contextRef="#ctx0" brushRef="#br0" timeOffset="65093.0637">22189 11492 153 0,'0'0'180'15,"0"0"-180"-15,0 0-3 16,0 0-3-16,0 0 1 16,0 0 5-16,44 22 25 15,12-7 6-15,18-4 39 16,17-8-4-16,20-3-19 15,14 0-2-15,9-9-39 16,4-11 13-16,-4-4-5 16,-11 5-10-16,-15-2 8 0,-23 7-11 15,-25 4 2-15,-19 3 0 16,-24 4 2-16,-10 3-5 16,-5 0 12-16,-2 0-8 15,3 0 30-15,-3 0-20 16,0 0-2-16,0-2 25 15,0 2-35-15,0 0-1 16,0-2-1-16,0 2-4 16,0 0-3-16,0 0-8 15,0 0-30-15,0 0-4 16,0 0-57-16,0 10-76 16,0 5-36-16</inkml:trace>
  <inkml:trace contextRef="#ctx0" brushRef="#br0" timeOffset="65948.5637">23954 11644 241 0,'0'0'195'0,"0"0"-170"15,0 0-20-15,0 0-10 16,0 0-8-16,0 0 2 16,29-4 11-16,13 8 4 0,18 8 34 15,19-1 5-15,14-2-16 16,19-1 23-16,13-6-36 16,14-2-11-16,9 0 17 15,-8 0-19-15,-13-2 10 16,-21-6 5-16,-27 3-15 15,-23 1 18-15,-16 1-17 16,-17 3 5-16,-10-4 28 16,-6 4-29-16,-5-1 15 15,-2 1 16-15,0 0-18 16,0 0 21-16,0 0-20 16,0 0-12-16,0-3 16 0,0 3-20 15,0 0 7 1,0 0-11-16,0 0 9 0,0 0-14 15,0 0 5-15,0 0-13 16,0 0 4-16,0 0-54 16,0 0-17-16,0 0-75 15,9 8-128-15,-1 4 62 16</inkml:trace>
  <inkml:trace contextRef="#ctx0" brushRef="#br0" timeOffset="66555.562">25700 11712 231 0,'0'0'189'0,"0"0"-169"16,0 0-20-16,0 0 0 16,0 0 8-16,0 0-2 15,162 5 32-15,-97 3-29 16,-3-3 2-16,0 0 28 15,-1-5-29-15,-3 0 5 16,2 0-15-16,4 0-32 16,8 0-49-16,2 0-119 15</inkml:trace>
  <inkml:trace contextRef="#ctx0" brushRef="#br0" timeOffset="66776.0612">27100 11668 318 0,'0'0'207'0,"0"0"-194"16,0 0 1-16,0 0-24 15,164-1 10-15,-97 1 0 16,5 5-5-16,10 3-31 15,7-4-38-15,2-4-144 0</inkml:trace>
  <inkml:trace contextRef="#ctx0" brushRef="#br0" timeOffset="67081.0616">28281 11660 363 0,'0'0'91'0,"0"0"-87"0,0 0 58 16,0 0-6-16,131 0-11 15,-70 0-2-15,23 7-40 16,25-1 14-16,25 7-14 15,18 1 1-15,10 3 1 16,1 1-2-16,-6-2-3 16,-15 0 0-16,-18-3-6 15,-12 4-27-15,-14-9-90 16,-11-6-95-16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2:35:11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6331 3655 10 0,'0'0'39'16,"0"0"-12"-16,0 0-6 15,0 0-21-15,0 0-11 16</inkml:trace>
  <inkml:trace contextRef="#ctx0" brushRef="#br0" timeOffset="27976.8956">12723 4650 207 0,'0'0'98'16,"0"0"-64"-16,0 0 10 15,0 0-8-15,0 0-21 16,0 0 10-16,0 0-25 0,0 0 1 16,0 0-5-16,0 0 4 15,0 0-1-15,7 0-9 16,18 18-19-16,12 10 28 15,21 8 1-15,23 7 0 16,21 3 4-16,37 1 1 16,25-2-5-16,37-16 2 15,24-12 6-15,16-17 0 16,6 0-8-16,-8-22 0 16,-5-2 3-16,-2-7 1 15,-7 5-4-15,0 1 0 16,-22 4-21-16,-29 3 16 0,-36 4-21 15,-37 4 7 1,-39 3 17-16,-29 0 2 0,-18 5 1 16,-11 0 19-16,-4 2 30 15,0-1 22-15,0-2-22 16,0 3-20-16,0-3 0 16,0 3-29-16,0 0 14 15,0-1-14-15,0-1 8 16,0 2-2-16,0 0-7 15,0 0 0-15,0 0-6 16,0 0 16-16,0 0-10 16,0 0 0-16,0-2 3 15,0 2-9-15,0 0 6 16,0 0 0-16,0 0-6 0,0 0-11 16,0 0-2-16,0 0-9 15,6 0-77-15,9-4-47 16,8-4-112-16</inkml:trace>
  <inkml:trace contextRef="#ctx0" brushRef="#br0" timeOffset="28886.8977">16426 4684 170 0,'0'0'27'0,"0"0"-27"16,0 0-91-16,0 0 91 15,0 0 11-15,168 70 17 16,-91-52 3-16,21 2 17 15,16-2 3-15,22 3-2 16,29-6 1-16,34-1-37 16,30-3 9-16,28-10-21 15,-1-1 6-15,-7 0-14 16,-10-16 4-16,-21-9-2 16,-15-1 0-16,-29-1 4 15,-29 7 1-15,-34 5 0 16,-32 4 2-16,-31 3-6 15,-21 1 4-15,-13 4 0 16,-10-1 14-16,-4 4 24 16,0-2 23-16,0 2-34 0,0 0-24 15,0 0 1-15,0-3-4 16,0-2 0-16,0 1 0 16,0 2-12-16,0 2 10 15,0 0 0-15,0 0-39 16,0 0-14-16,0 0-26 15,0 0 28-15,2 0 2 16,5 0-15-16,9 0 11 16</inkml:trace>
  <inkml:trace contextRef="#ctx0" brushRef="#br0" timeOffset="29744.5859">21335 4784 222 0,'0'0'163'16,"0"0"-145"-16,0 0-18 16,0 0 1-16,0 0-5 15,0 0 4-15,0 0-4 16,44 14 4-16,16 9 1 16,23 1 19-16,19 2 8 0,19-1-27 15,19-5 13-15,25-6-6 16,25-14-7-16,14 0 16 15,4-17-14-15,-16-12 40 16,-27 5-38-16,-22 5-2 16,-28 6 10-16,-24 6-2 15,-25 2-10-15,-26 3 8 16,-20 0-4-16,-9 2 1 16,-9 0-6-16,-2 0-3 15,0 0 1-15,0-2-10 16,0 2-35-16,0 0-14 15,0 0-68-15,0-1-73 0</inkml:trace>
  <inkml:trace contextRef="#ctx0" brushRef="#br0" timeOffset="44078.5338">16716 6038 241 0,'0'0'166'0,"0"0"-165"16,0 0-1-16,0 0-40 15,0 0 6-15,0 0 33 16,0 0 1-16,0 0 9 0,154 73 10 16,-92-66 20-16,12-7 6 15,21 0 1-15,30 0-3 16,38-5-23-16,29-12-5 16,19-5-5-16,-1 1-6 15,-18 2-1-15,-18 1-2 16,-23-1 4-16,-20 5-5 15,-14 2 0-15,-16 0 0 16,-10-1 0-16,-5 1 0 16,-3-2 0-16,-12 1-2 15,-13 3-2-15,-15 4-11 16,-14 1-12-16,-2 5-26 0,2 0-21 16,8 0-24-1,5 0-72-15</inkml:trace>
  <inkml:trace contextRef="#ctx0" brushRef="#br0" timeOffset="45055.0391">21370 5939 122 0,'0'0'108'0,"0"0"-52"15,0 0-23-15,0 0-20 16,0 0-3-16,0 0 1 15,-4 0-11-15,4 5 0 16,15 9-8-16,24 9 8 16,25 3 4-16,28 1 2 15,30-1 13-15,28-4 9 16,30-7-13-16,32-1 5 0,26-9-4 16,17-3-1-1,-2-2-8-15,-16 0-4 0,-28 0-1 16,-28 0-1-16,-29 0-1 15,-19 0 3-15,-19 0-2 16,-18 0-1-16,-16 0 6 16,-15 0-4-16,-14 0 4 15,-11 0 4-15,-13 0-4 16,-12 0 3-16,-5 0-5 16,-8-2 8-16,-2-1-1 15,0 1 3-15,0 1-6 16,0-1-2-16,0 2 1 15,0 0-3-15,0 0-2 0,0 0-2 16,0 0-6 0,0-2-15-16,0 2-38 0,0 0-30 15,0 0-28-15,0 0-36 16,0 5 92-16</inkml:trace>
  <inkml:trace contextRef="#ctx0" brushRef="#br0" timeOffset="3.55793E6">20238 894 137 0,'0'0'26'15,"0"0"-21"-15,0 0 47 16,0 0 30-16,0 0-9 16,0 0-16-16,0 0 15 15,0 0-22-15,7-17 1 16,-7 17-15-16,2 0-24 16,-2 0 11-16,0 0-23 0,0 0 1 15,0 0-4-15,0 0 3 16,-11 7-2-16,-32 27-4 15,-17 20 6-15,-13 18-3 16,-14 13 3-16,2 7 0 16,2 2-7-16,6 0 11 15,8-6-4-15,13-9 0 16,18-13 3-16,20-14 0 16,18-12-3-16,0-4 0 15,13-4 29-15,20 1-21 16,8-4 9-16,3 0 6 15,1-5-15-15,-1-4 10 0,-1-4-18 16,-5-4 0 0,-2-6-1-16,-3-6-6 0,7 0-26 15,3-15-65-15,-6-20-232 16</inkml:trace>
  <inkml:trace contextRef="#ctx0" brushRef="#br0" timeOffset="3.55868E6">20322 1412 231 0,'0'0'80'0,"0"0"-65"16,0 0 30-16,0 0 21 15,0 0-40-15,0 0-20 16,0 64 63-16,0-31-29 15,0 1-20-15,0-1 19 16,0-5-31-16,0-5-2 16,0-4-6-16,0 1 12 15,0-4-15-15,-6-2 3 16,1-2-10-16,1-6 9 16,2-1-29-16,0-5 19 0,2 0 11 15,0 0 0-15,0-21 2 16,0-11-2-16,17-7 0 15,12-2-4-15,4 1 10 16,2 8-6-16,-6 7 7 16,-12 12-2-16,-8 7 16 15,-4 3-8-15,-5 3-8 16,2 0-10-16,0 0-3 16,3 5 1-16,1 11 2 15,1 5 10-15,-3 4 3 16,-1-2-3-16,-1 4-4 15,-2-5 11-15,0-1-8 0,0 0-4 16,0-1 0-16,0-3-9 16,0-2 1-16,9-1-35 15,8-6-49-15,10-6-55 16,6-2-218-16</inkml:trace>
  <inkml:trace contextRef="#ctx0" brushRef="#br0" timeOffset="3.55894E6">20901 1639 406 0,'0'0'119'0,"0"0"-109"15,0 0 75-15,0 0-11 16,0 0-70-16,0 0 12 16,126 0-16-16,-88 0 0 15,-5 0-4-15,1 0-84 16,-5 0-94-16,-5 0-166 16</inkml:trace>
  <inkml:trace contextRef="#ctx0" brushRef="#br0" timeOffset="3.55995E6">21680 1368 383 0,'0'0'27'16,"0"0"-23"-16,0 0 55 15,0 0-39-15,0 0-15 16,0 0-5-16,-127 12 0 16,92-7-6-16,1 1 1 15,5 3 5-15,0-2-1 16,5 3-9-16,3-1 9 0,6-1-11 15,9-3 1 1,6-3-4-16,0 3-21 0,0 0 10 16,27 2 26-16,10 0 10 15,7 2 14-15,-1-3-17 16,-7 3 13-16,-7-1 9 16,-10 1-5-16,-3 1-2 15,-7 0-7-15,-3 3-3 16,0 5 25-16,-6 3-10 15,0-1-2-15,0 0 14 16,0-2-34-16,-25 0 4 16,-8-1 7-16,-15-3-13 15,-5-3-6-15,2-2-49 16,8-6-14-16,10-3 19 16,13 0-58-16,13 0-91 0</inkml:trace>
  <inkml:trace contextRef="#ctx0" brushRef="#br0" timeOffset="3.56044E6">21935 1535 468 0,'0'0'91'16,"0"0"-52"-16,0 0 42 15,0 0-39-15,0 0-26 0,0 0 2 16,-10-55-18 0,2 45 7-16,-3 0-15 0,3 3 8 15,0 3 0-15,-1 4-2 16,0 0-5-16,-9 0 1 16,-2 13-2-16,-5 9-3 15,4 2 4-15,2 0 7 16,4-1 0-16,8 0-5 15,2 0-1-15,5-4 6 16,0-1-2-16,0-4-10 16,21-2 4-16,4-8-15 15,12-4 21-15,5 0-7 16,3-12 12-16,-1-10-3 16,-5-4 0-16,-10 2 8 15,-10 6-3-15,-5 7-4 0,-9 6 2 16,-5 3 20-16,0 2-21 15,0 0-2-15,0 0 0 16,0 0-26-16,0 7 9 16,0 12 3-16,0-1-8 15,0-2-45-15,0-6-69 16,0-4-31-16,0-6-7 16</inkml:trace>
  <inkml:trace contextRef="#ctx0" brushRef="#br0" timeOffset="3.561E6">22178 1494 43 0,'0'0'240'0,"0"0"-120"0,0 0-12 16,0 0-12-16,0 0-52 15,0 0-44-15,4-6-16 16,-2 26 7-16,5 6 9 16,-1 6 8-16,1 0-8 15,0-3 0-15,-3-2 0 16,1-7 0-16,-3-9-10 15,-2-4-11-15,0-5-35 16,0-2 4-16,0 0 32 16,0 0 20-16,0-4 9 15,0-13-6-15,0-6-3 16,6 0 0-16,8 0 11 16,1 0-4-16,4 6-6 0,5 3 1 15,-2 3-4-15,-2 6 0 16,-7 5 0-16,-5 0 1 15,-2 0-6-15,-2 9 7 16,-1 12 0-16,-3 5 1 16,0-3 17-16,0-2-14 15,0-5 4-15,0-7-8 16,0-2-3-16,0-2 2 16,0-5-25-16,0 0 24 15,0 0 2-15,0-12 9 16,4-13-9-16,14-1 11 15,9-4-11-15,4 2 28 0,-4 8-7 16,-7 8-19 0,-7 8 29-16,-6 4-12 0,-3 0-10 15,5 2-9-15,0 17-2 16,0 8 2-16,0-1 0 16,-3 2 0-16,2-6-2 15,-2-4-12-15,-6-8-44 16,2-5-23-16,3-5-72 15,3 0-6-15,10-25 42 16</inkml:trace>
  <inkml:trace contextRef="#ctx0" brushRef="#br0" timeOffset="3.56145E6">22781 1431 128 0,'0'0'157'0,"0"0"25"0,0 0-32 16,0 0-47-1,0 0-67-15,0 0-36 0,43-15-10 16,-34 43 2-16,2 13 8 15,-2 8 2-15,-7 5 1 16,-2 2 16-16,0-2-19 16,0-8 14-16,-8-10-14 15,-4-11-2-15,3-11-3 16,5-9-13-16,-1-5-1 16,1 0 13-16,-1 0 2 15,1-23 4-15,1-12-11 16,3-7 11-16,0-14 7 0,23-8-7 15,12-10-5 1,15-8 0-16,3 2-8 0,0 8 5 16,-3 7 0-16,-8 19 8 15,-9 12 5-15,-8 14-4 16,-7 10 8-16,-9 6 11 16,-1 4-20-16,0 0-3 15,0 7 0-15,-1 17-1 16,-5 8 1-16,-2 9 6 15,-9 7-3-15,-26 6 22 16,-15 3-18-16,-8-6 5 16,-2-5-9-16,6-7-2 15,10-9 1-15,11-12-31 16,13-6-24-16,15-8-65 0,5-4-95 16,15-14-31-16</inkml:trace>
  <inkml:trace contextRef="#ctx0" brushRef="#br0" timeOffset="3.56167E6">23468 1102 410 0,'0'0'186'0,"0"0"-173"16,0 0 12-16,0 0-13 16,0 0-12-16,0 0-2 15,0 107 2-15,-9-43 35 16,-11 7-29-16,-3-6-6 15,2-2 6-15,0-12-6 0,5-10 0 16,6-11-19-16,3-11-45 16,5-8-17-16,2-11-66 15,0 0-183-15</inkml:trace>
  <inkml:trace contextRef="#ctx0" brushRef="#br0" timeOffset="3.56205E6">23597 1337 434 0,'0'0'93'0,"0"0"-93"16,0 0 19-16,0 0-19 15,0 0-5-15,0 0 4 16,7 68 2-16,-4-42 10 0,-3-6-11 16,4-8-32-1,9-8 6-15,9-4 1 0,12 0 18 16,1-19-9-16,1-10-77 15,-9 3 46-15,-13 2 10 16,-10 6 37-16,-4 6 14 16,0 6 45-16,0 6 3 15,-4 0-16-15,-15 0-33 16,-10 25 10-16,-2 6 20 16,0 7-8-16,6 0 11 15,6-1-20-15,3-1-7 16,7-5 6-16,5-2-17 0,4-5 0 15,0-4-8 1,0-3 5-16,17-8-5 0,22-3 0 16,13-6-10-16,11 0-18 15,4 0-81-15,-6 0-79 16,-13-8-58-16</inkml:trace>
  <inkml:trace contextRef="#ctx0" brushRef="#br0" timeOffset="3.56408E6">24396 1668 507 0,'0'0'89'0,"0"0"-85"0,0 0 2 16,0 0 45-16,0 0 1 15,0 0-52-15,0 0 0 16,-43 0 17-16,32 0-11 15,5 0 11-15,-2-6 2 16,6-4-9-16,0 0 6 16,2-2-16-16,0-2 0 15,0 2-6-15,0 0 2 16,9 4 3-16,4 0 1 16,-2 6-8-16,3 2 0 15,-3 0-3-15,3 2-7 0,3 18 17 16,1 6 1-1,-1 4 0-15,-3 0 0 0,-5-2 3 16,-5-2 6-16,-4 1-6 16,0-6-1-16,-4 4 6 15,-27-3-3-15,-13-1-10 16,-6-4 5-16,3-7-58 16,9-10-43-16,14 0-113 15,15-16-175-15</inkml:trace>
  <inkml:trace contextRef="#ctx0" brushRef="#br0" timeOffset="3.56461E6">24805 1388 478 0,'0'0'108'0,"0"0"-108"15,0 0-4-15,0 0 4 16,0 0 16-16,-15 120 15 16,1-64-3-16,1-4-23 15,7-9 2-15,1-4-7 16,3-13-14-16,2-7 2 16,0-7-17-16,0-9-12 15,0-3-21-15,0 0-9 16,2 0 71-16,18-24 8 0,9-14 2 15,7-4-10-15,1 1 3 16,-2 2-1-16,-6 13 29 16,-12 10 0-16,-9 10-3 15,-2 6 0-15,-4 0-28 16,2 9-20-16,1 18 4 16,-3 7 16-16,-2 0 9 15,0-2-8-15,0-9 5 16,0-6-6-16,0-9-3 15,0-6-1-15,8-2 1 16,11-12 3-16,10-17 35 16,6-15-21-16,1-2 23 15,-1-1-5-15,2-2 1 0,-14 13-14 16,-4 13-15-16,-9 13 10 16,-8 6-12-1,3 4-2-15,-2 0-64 0,-3 15-131 16,2 9 57-16,0 1-134 15</inkml:trace>
  <inkml:trace contextRef="#ctx0" brushRef="#br0" timeOffset="3.56478E6">25368 1622 251 0,'0'0'5'0,"0"0"44"0,0 0 5 16,0 0 41-1,0 0-22-15,-5 111-54 0,0-96-18 16,3-3-1-16,2-4-27 16,0-8-78-16,0 0-159 15</inkml:trace>
  <inkml:trace contextRef="#ctx0" brushRef="#br0" timeOffset="3.56495E6">25341 1354 448 0,'0'0'157'16,"0"0"-74"-16,0 0 3 15,0 0-34-15,0 0-52 16,0 0-26-16,4-10-43 0,5 10-154 16,2 0-134-16</inkml:trace>
  <inkml:trace contextRef="#ctx0" brushRef="#br0" timeOffset="3.56536E6">25731 1101 692 0,'0'0'0'0,"0"0"-20"16,0 0-43-16,0 122 63 0,0-42 26 15,0 10-5-15,0 2 2 16,0-3-9-16,0-9-13 16,-14-5 11-16,-3-13-12 15,-6-8-3-15,-1-13 2 16,-3-10-39-16,-4-13-15 16,1-11-13-16,4-7 10 15,4 0 26-15,10-21 32 16,10-19 14-16,2-10 89 15,14-13-50-15,22-3-5 16,10 3-8-16,1 14-38 16,-3 16 0-16,-8 18-2 15,-9 11-5-15,-9 4 3 0,-3 12-45 16,-8 18-2-16,-4 10 27 16,-3 2 0-16,0-4 13 15,0-4-33-15,0-10-45 16,0-14-35-16,10-10-115 15</inkml:trace>
  <inkml:trace contextRef="#ctx0" brushRef="#br0" timeOffset="3.56615E6">26241 1073 383 0,'0'0'247'0,"0"0"-124"16,0 0-123-1,0 0-15-15,0 0-10 0,9 107 25 16,-9-32 35-16,-4 12-20 16,-12 2 7-16,-1 0-11 15,-2-11-5-15,3-10-7 16,6-12 1-16,3-10-13 16,5-12 11-16,2-12-37 15,0-9-14-15,0-10-8 16,0-3-20-16,0-7 56 15,0-24-15-15,11-13-143 16,-3-9 108-16,4-8 57 0,-1-2 18 16,-5 5 2-1,-4 11 23-15,-2 12 76 16,0 13 22-16,0 10-46 0,0 7-3 16,-2 5-5-16,0 0-53 15,0 1-16-15,-2 19-21 16,-1 6 21-16,3-1 0 15,2-5 4-15,0-6-11 16,11-6 9-16,25-8-2 16,15-5 15-16,11-26-15 15,5-15-10-15,-2-12-13 16,-7-13-1-16,-2-13-27 16,-1-2-54-16,-5 6 33 15,-15 13 72-15,-10 23 0 16,-14 16 107-16,-7 18-13 0,-2 6-21 15,-2 4-13-15,0 0-60 16,0 33-14-16,-2 16 13 16,-15 23 2-16,-6 13 5 15,1 9-6-15,-1-2 1 16,8-5-1-16,9-16 0 16,0-8 0-16,6-15 0 15,0-14 8-15,0-12-8 16,0-12 0-16,0-6 2 15,0-4-9-15,0 0 14 16,8-2-6-16,19-23 32 16,13-6-26-16,6-5-5 0,1 3-2 15,-9 12 1 1,-14 9-9-16,-13 8 9 0,-9 4-1 16,2 0 0-16,0 6-19 15,2 21 19-15,-1 7-1 16,-1 1 3-16,-2 0-5 15,0-1 3-15,4-7-26 16,7-3-69-16,7-8-88 16,13-13-56-16</inkml:trace>
  <inkml:trace contextRef="#ctx0" brushRef="#br0" timeOffset="3.56645E6">27280 1659 353 0,'0'0'305'15,"0"0"-282"-15,0 0 11 0,0 0 33 16,0 0-65-16,0 0 8 16,-43-27-10-16,37 22 2 15,6 2 28-15,0-5-23 16,0-4-5-16,0 0-2 16,6 0-8-16,10 4 5 15,-5 2 0-15,-2 4 1 16,-4 2-7-16,2 0-2 15,-3 22-21-15,0 14 29 16,-4 13 2-16,0 2 1 0,-4 5 0 16,-12-3 1-1,-1-7 4-15,-2-10-5 0,4-7-2 16,-1-4-17-16,3-13-120 16,-1-12-227-16</inkml:trace>
  <inkml:trace contextRef="#ctx0" brushRef="#br0" timeOffset="3.56723E6">27675 1060 529 0,'0'0'106'16,"0"0"-48"-16,0 0 11 15,0 0-67-15,0 0-1 16,0 0-1-16,6 120 14 15,-1-51 32-15,-3 3-26 16,0-4-19-16,-2-6 1 0,0-7-2 16,0-11-1-16,0-10-5 15,0-5-30-15,0-10 5 16,0-9-33-16,0-6-25 16,0-4 44-16,0 0 45 15,4-16 18-15,21-16-18 16,10-9-2-16,6-5 0 15,1 5 4-15,-4 9 1 16,-11 11 30-16,-13 13-27 16,-10 6 30-16,-4 2-10 15,0 0-26-15,0 12-7 16,2 17 5-16,2 7 2 0,-1 1 12 16,1-3-11-16,4-5-2 15,2-7-13-15,5-8-77 16,10-10-61-16,2-4-85 15</inkml:trace>
  <inkml:trace contextRef="#ctx0" brushRef="#br0" timeOffset="3.5676E6">28252 1345 439 0,'0'0'123'15,"0"0"-28"-15,0 0-31 16,0 0-11-16,0 0-53 15,0 0-21-15,25 23 20 0,-8 4 2 16,1-3 1-16,2-4-2 16,-4-6-12-16,1-7 10 15,1-7-6-15,7 0-3 16,0 0 7-16,-6-21-37 16,-5 1 14-16,-14 1 11 15,0 0 16-15,-2 6 0 16,-23 4 0-16,-4 6 2 15,-2 3 8-15,-7 0 0 16,5 13 12-16,4 7-9 16,4 8-6-16,14 3 2 15,6 1-9-15,5 2 0 0,5 0 2 16,24-6-2-16,16-3-1 16,8-10-9-16,10-9-38 15,3-6-19-15,-1 0-68 16,-5-2-39-16</inkml:trace>
  <inkml:trace contextRef="#ctx0" brushRef="#br0" timeOffset="3.56777E6">28827 1485 450 0,'0'0'61'0,"0"0"-59"16,0 0-2-16,0 0 40 15,0 0 17-15,2 105-22 16,1-75 6-16,-3 0-10 15,0-7-31-15,2-11-10 16,-2-3-54-16,0-9-91 0,0-4-122 16</inkml:trace>
  <inkml:trace contextRef="#ctx0" brushRef="#br0" timeOffset="3.56793E6">28763 1194 394 0,'0'0'215'0,"0"0"-155"16,0 0 5-16,0 0 3 16,0 0-68-16,0 0-27 15,0 9-34-15,0 21 0 16,0 0-164-16</inkml:trace>
  <inkml:trace contextRef="#ctx0" brushRef="#br0" timeOffset="3.56835E6">29059 1576 317 0,'0'0'29'0,"0"0"-20"16,0 0 49-16,0 0 66 15,0 0-23-15,0 0-28 16,-96-79-29-16,96 66-12 15,0 5-22-15,0-1 1 0,6 7-20 16,10 2 9-16,2 0-2 16,2 0-3-16,3 23-3 15,-4 12 4-15,-3 8 3 16,-5 9 2-16,-2 10-2 16,-4 4 1-16,-1 4 0 15,-2 0 3-15,-2-7 1 16,0-7-2-16,0-8-2 15,0-12 6-15,0-12-9 16,-4-10 3-16,-241-262-83 78,245 167-56-78,22-15-13 16,25-14-76-16</inkml:trace>
  <inkml:trace contextRef="#ctx0" brushRef="#br0" timeOffset="3.56884E6">29484 898 112 0,'0'0'205'15,"0"0"-203"-15,0 0-2 16,0 0 18-16,0 0 6 15,-2 132 35-15,-19-72-31 0,-4 3-11 16,2-1-1-16,5-6-13 16,7-6 8-16,9-3-1 15,2-8-6-15,0-5 6 16,0-3-10-16,0-11 0 16,0-6-2-16,0-9-3 15,0-2-9-15,0-3-2 16,0 0 2-16,0 0 14 15,0 0 13-15,-2-15 12 16,2-7-14-16,0-6-10 16,6-9 0-16,21-4-1 0,4 0-5 15,5 0 2 1,-1 9 3-16,-6 10 0 16,-4 8 48-16,-9 8-12 0,-7 4-11 15,0 2-15-15,-3 0-2 16,6 26-6-16,-1 14 0 15,-7 11 0-15,-2 2 16 16,-2 12-18-16,0-5 11 16,0 1-5-16,-13-10-3 15,2-12 2-15,4-10-5 16,0-11-10-16,5-7 0 16,2-8-37-16,0-3-51 15,0 0-23-15,0-26-16 16</inkml:trace>
  <inkml:trace contextRef="#ctx0" brushRef="#br0" timeOffset="3.56909E6">29937 1032 461 0,'0'0'139'16,"0"0"-133"-16,0 0 2 15,0 0 36-15,0 0-25 16,-11 148 64-16,-7-71-40 16,1 1-41-16,1-1 9 15,0-8-11-15,5-11-1 16,2-11-1-16,3-15-29 0,1-11 0 16,0-10-34-16,-4-11-81 15,3 0-77-15</inkml:trace>
  <inkml:trace contextRef="#ctx0" brushRef="#br0" timeOffset="3.56925E6">29787 1368 305 0,'0'0'164'15,"0"0"-39"-15,0 0-8 16,67-105-49-16,-35 89-3 16,4 7-18-16,4 4-38 15,4 5-4-15,1 0-5 16,-1 22-32-16,-10 10-39 15,-10 4-86-15,-10-3-131 16</inkml:trace>
  <inkml:trace contextRef="#ctx0" brushRef="#br0" timeOffset="3.56957E6">30263 1564 237 0,'0'0'177'0,"0"0"-175"15,0 0 114-15,0 0 18 16,0 0-126-16,0 0 9 16,-52-25-7-16,46 12 14 15,3 3-11-15,3-4-8 16,0 1-10-16,0 4 5 16,11 1-13-16,1 3 12 15,-1 5-10-15,0 0-1 0,0 0 5 16,0 17-28-16,-4 7 11 15,-5 7 13-15,-2 6 11 16,0 3 5-16,-15 0 0 16,-8-4-1-16,-2-8 16 15,4-8-16-15,-4-4 3 16,-2-8-7-16,-2-8-67 16,4 0-176-16</inkml:trace>
  <inkml:trace contextRef="#ctx0" brushRef="#br0" timeOffset="3.57056E6">30572 1409 401 0,'0'0'223'16,"0"0"-180"-16,0 0 36 15,0 0 1-15,0 0-63 16,0 0-17-16,0 0 0 16,7 56 10-16,0-15-1 15,4-1 7-15,-5-2-16 16,-6-6 10-16,0-9-21 16,0-3 4-16,0-8-16 0,0-7 14 15,0-1-21-15,0 1 14 16,0-5 0-16,0 0 16 15,0 0 3-15,0-7-3 16,0-19-3-16,5-8-2 16,17-8 9-16,7 0-4 15,3 2 0-15,1 6 3 16,-4 8 5-16,-4 8-8 16,-8 5 0-16,-8 8 13 15,-4 2-10-15,-3 3 4 16,0 0-7-16,0 0-25 15,3 24 23-15,2 6 2 0,-1 6 0 16,-1 5 5 0,1-3 2-16,1-1-7 0,4-2 0 15,9-3-39-15,5-12-73 16,4-10-149-16</inkml:trace>
  <inkml:trace contextRef="#ctx0" brushRef="#br0" timeOffset="3.57095E6">31305 1692 482 0,'0'0'231'15,"0"0"-200"-15,0 0 43 16,0 0 35-16,0 0-40 16,0 0-49-16,-41-10-5 15,-5 10-15-15,-8 10 2 16,-7 17-11-16,8 2 9 0,10 3-3 15,15-2-1-15,9 0-9 16,11 1 11-16,8-1-8 16,0-1-12-16,4-4 17 15,44-4-29-15,42-4 10 16,32-8 18-16,21-9-79 16,0 0-76-16,-20-26-133 15</inkml:trace>
  <inkml:trace contextRef="#ctx0" brushRef="#br0" timeOffset="3.57129E6">32291 1069 228 0,'0'0'508'0,"0"0"-493"16,0 0 9-16,0 0 14 15,0 0-5-15,0 0-33 16,56 74 6-16,-32-6 2 16,-4 12-8-16,-9 9 7 15,-11 1 2-15,0 4-7 0,-9-2 3 16,-17 0 21-1,-6-5-23-15,-5-8 10 16,-5-5-13-16,-5-9-9 0,-5-7-6 16,-8-5-81-16,0-14-116 15,-1-15-289-15</inkml:trace>
  <inkml:trace contextRef="#ctx0" brushRef="#br0" timeOffset="3.57575E6">24745 3650 267 0,'0'0'103'16,"0"0"-97"-16,0 0-6 15,0 0 34-15,0 0 28 0,0 0-17 16,0 0-20-16,-46 5 33 16,46-5-9-16,0 0-14 15,-5 0 2-15,-4 2-32 16,-2 3 1-16,-7 9-5 15,-9 8 10-15,-11 19-12 16,-8 22 2-16,-10 15 1 16,-2 14 9-16,-2 7-6 15,2-2-5-15,6-1 1 16,13-13 7-16,18-14-16 16,21-18 5-16,2-12-35 15,50-13 23-15,26-15-8 16,18-11-23-16,4 0-55 15,-9-14-72-15,-26-9-67 0</inkml:trace>
  <inkml:trace contextRef="#ctx0" brushRef="#br0" timeOffset="3.57625E6">25138 3828 336 0,'0'0'173'15,"0"0"-154"-15,0 0-3 16,0 0 18-16,-114 113 31 15,61-48-32-15,-1 5-24 16,5-1 13-16,2 1-18 16,9-8-2-16,9-9-2 15,14-9-6-15,8-11 1 16,7-6-6-16,0-5-8 16,0-7 6-16,13-1-25 15,14-7 20-15,18-7 5 16,12 0 6-16,15-22-1 0,-1-14 8 15,-8-5 0-15,-12-3 1 16,-18 6 4-16,-14 6 2 16,-19 6 29-16,0 6-33 15,-10 4 20-15,-17-1-23 16,-6 6 8-16,-3 2-17 16,3 4 13-16,0 1-4 15,6 4 0-15,4 0-9 16,8 0 7-16,7 0-35 15,2 2-96-15,6 7-41 16,0 1-52-16</inkml:trace>
  <inkml:trace contextRef="#ctx0" brushRef="#br0" timeOffset="3.57665E6">25472 4391 280 0,'0'0'89'0,"0"0"-25"16,0 0 40-16,0 0-48 16,0 0-29-16,0 0 9 15,-58 4-30-15,35-4 5 16,4 0-7-16,1-9-4 15,7-3 18-15,7-5-12 0,4-3 7 16,0 0-13-16,0-4-19 16,10 4 18-16,15 4-6 15,0 2-6-15,0 9 10 16,-4 2-10-16,-1 3 5 16,-7 0 0-16,-3 0-14 15,-3 15 12-15,-7 6-7 16,0-1 12-16,0 2-1 15,0 0 0-15,-7 0-2 16,-5 0-5-16,1-3-80 16,11-8-57-16,0-7-159 15</inkml:trace>
  <inkml:trace contextRef="#ctx0" brushRef="#br0" timeOffset="3.57707E6">25869 4367 310 0,'0'0'122'0,"0"0"-105"16,0 0 55-16,0 0 10 16,0 0-27-16,0 0-19 15,-15 0-34-15,7-2-2 16,2-6 5-16,3-2-5 0,1-2-21 15,2-4 14-15,0 0 5 16,0 2-3-16,0 4 5 16,0 2 0-16,2 4 6 15,10 0-6-15,1 0 0 16,2 4-1-16,4 0-14 16,-7 0 10-16,2 2 3 15,-3 18 2-15,-6 10-4 16,-5 10 8-16,0 4 3 15,-20 4 9-15,-11 1-12 16,-2-7 6-16,-1-9-10 16,3-7-15-16,4-9-1 15,9-7-23-15,5-6-6 0,3-4-41 16,8 0-43 0,2-6-30-16,0-12-33 0</inkml:trace>
  <inkml:trace contextRef="#ctx0" brushRef="#br0" timeOffset="3.57882E6">25667 3930 175 0,'0'0'138'15,"0"0"-80"-15,0 0 39 16,0 0 25-16,0 0-41 16,0 0-46-16,4-16 10 15,-2 16-37-15,0 0-8 16,0 20-8-16,3 20 8 16,-3 14 6-16,-2 9 13 15,0 0-18-15,-9 1 11 16,-18-1-7-16,0-5-10 15,-2-4 5-15,5-12-40 16,4-10 21-16,6-14-17 16,10-10 2-16,2-5 18 0,2-3-16 15,0 0 32-15,0-13 1 16,22-19-1 0,12-12-12-16,8-8 7 0,1-2-4 15,3-2 4-15,-1 3-26 16,-5 2 24-16,-3 2 4 15,-5 7 2-15,-10 8-2 16,-5 10 0-16,-7 12 3 16,-8 4 15-16,0 6-12 15,-2 2 20-15,0 0-8 16,0 0-10-16,0 2-10 16,-10 25 4-16,-17 4 1 15,0 5 32-15,2-3-27 16,7-5 3-16,7-5 0 15,7-2-2-15,4-7 2 0,0-4-8 16,0 0 0-16,0-2 1 16,8 2 5-16,11-4-5 15,10 0-1-15,11-3-13 16,9-3-23-16,7 0-94 16,-6 0-199-16</inkml:trace>
  <inkml:trace contextRef="#ctx0" brushRef="#br0" timeOffset="3.58088E6">26390 4055 192 0,'0'0'241'15,"0"0"-200"-15,0 0-28 16,0 0 29-16,0 0 11 0,0 0-53 15,-29-23-10-15,29-9-17 16,14-12-46-16,11-3 62 16,-2 4 3-16,2 7 16 15,-2 8-8-15,-1 10 0 16,-4 5 0-16,4 8-6 16,3 5-1-16,0 0 6 15,-2 27-9-15,-9 18-11 16,-14 15 15-16,0 12 6 15,-35 8 11-15,-21 7 28 16,-13 1-24-16,-7-4 9 16,5-7-15-16,10-15-4 0,22-21 6 15,14-16-9 1,13-11 3-16,12-8-10 0,0-4-34 16,0-2-2-16,27 0 28 15,18-11 10-15,11-15-1 16,9-2-26-16,3-6-9 15,6-5 3-15,4-5-98 16,7-7-35-16</inkml:trace>
  <inkml:trace contextRef="#ctx0" brushRef="#br0" timeOffset="3.58129E6">27187 3848 475 0,'0'0'19'0,"0"0"-13"0,0 0 31 15,-164 119 25-15,102-48-18 16,0 12-2-16,4 3-36 16,9-2 31-16,15-10-36 15,17-12 4-15,14-15-10 16,3-14-13-16,0-11-2 16,27-12 7-16,13-10 13 15,12-1 1-15,4-30-1 16,-4-10-13-16,-9-9 2 15,-12-7-10-15,-18-1-14 16,-13-2-13-16,0 6-10 16,-22 1 49-16,-14 7 3 0,3 0 6 15,2 3 10-15,8 2-9 16,10 4 64 0,9 0 9-16,4 3-17 0,0 4-14 15,15 3-42-15,22 1 3 16,7 5-8-16,9 2-12 15,-4 9 11-15,-6 9-8 16,-8 1-8-16,-10 15-2 16,-6 32-52-16,-9 13-32 15,-10 8-50-15,0-2-155 16</inkml:trace>
  <inkml:trace contextRef="#ctx0" brushRef="#br0" timeOffset="3.58166E6">27574 4331 403 0,'0'0'29'0,"0"0"-28"16,0 0 25-16,0 0 3 15,-115-26 54-15,101 17-12 16,7 4-51-16,5-2-1 15,2-2-14-15,0-2 2 16,0 2-14-16,15 3 7 16,14 0-2-16,7 1-5 0,-2 2 14 15,-1 3-4-15,-6 0-3 16,-5 0 6-16,-4 10-13 16,-5 9 7-16,-6 10 0 15,-7 8 10-15,0 7-3 16,-7 2 20-16,-18-7-16 15,-1-1-5-15,0-10-12 16,-1-5 2-16,-2-7-30 16,4-6-20-16,8-10-73 15,9 0-120-15</inkml:trace>
  <inkml:trace contextRef="#ctx0" brushRef="#br0" timeOffset="3.58231E6">28049 4046 134 0,'0'0'276'16,"0"0"-210"-16,0 0 11 15,0 0-10-15,0 0 24 16,0 0-66-16,27-120-14 16,2 89-5-16,6 2-6 15,3 5-6-15,-3 6 5 16,0 6-9-16,-6 7 2 0,-8 5 3 15,-4 0-9-15,-9 10 4 16,-6 24-29-16,-2 19 36 16,-15 13 3-16,-32 9 16 15,-11 2 22-15,-7 0-19 16,5-5-6-16,6-8 3 16,12-11-15-16,13-16 6 15,11-11-7-15,10-10 2 16,5-8-6-16,3-3 4 15,0-4-3-15,7-1-4 16,34 0 14-16,14 0-5 16,17-15-2-16,9-16-39 0,6-6-9 15,7-6-50-15,-3-9-103 16,-4-2-53-16</inkml:trace>
  <inkml:trace contextRef="#ctx0" brushRef="#br0" timeOffset="3.58279E6">28929 3834 231 0,'0'0'219'0,"0"0"-103"16,0 0-52-16,0 0 2 15,0 0-54-15,0 0-3 16,-89 62-5-16,25-2 15 16,-7 9 12-16,1 5-28 15,5 2 3-15,10-4 0 16,13-12-6-16,19-12 0 0,14-14-6 15,9-11-14-15,0-10 15 16,34-8 3-16,17-5 2 16,10 0-5-16,1-17 5 15,-8-5-11-15,-10-6 8 16,-9-2-13-16,-8-4 4 16,-11-6 4-16,-9-4-11 15,-7 0 17-15,0-3-22 16,-21 1-7-16,-10 6 22 15,2 4 9-15,4 1 11 16,6 9 21-16,3-1-6 16,9-1 18-16,3 2-26 0,4 0 1 15,0 4-2-15,0-1-11 16,7 4-6-16,13 1 0 16,7 1-9-16,6 6 6 15,5 0-9-15,4 10 2 16,-1 1 7-16,0 0-21 15,1 8 10-15,1 11-19 16,-7 6-8-16,-7 0-9 16,-11 6-111-16,-9-5-17 15,-9-6-70-15</inkml:trace>
  <inkml:trace contextRef="#ctx0" brushRef="#br0" timeOffset="3.5836E6">29399 4189 485 0,'0'0'20'0,"0"0"-20"16,0 0-3-16,0 0 3 15,0 0-5-15,0 0-7 16,-59 0 12-16,59 0 10 0,0 0 7 16,0 0 27-1,0-7-28-15,0-2-15 0,17-4-2 16,6 3-36-16,-1 2 19 16,0 5 18-16,-6 1 0 15,-5 2 11-15,-1 0 3 16,-4 0-9-16,-4 16 2 15,-2 11-7-15,0 4 15 16,0 7 36-16,-16 4 9 16,-1 2-8-16,-6-5-1 15,1-6-34-15,4-6 4 16,0-12-21-16,0-3 0 16,-1-3-1-16,-4-5-22 15,-8-4-27-15,4 0-83 16,8-8-204-16</inkml:trace>
  <inkml:trace contextRef="#ctx0" brushRef="#br0" timeOffset="3.58545E6">29301 3549 466 0,'0'0'119'15,"0"0"-55"-15,0 0 35 16,0 0-24-16,0 0 11 16,0 0-38-16,5-28-35 0,-5 28-13 15,2 0-4-15,5 4-18 16,9 26 10-16,6 19 12 16,5 18 6-16,-5 24-6 15,-11 10 7-15,-11 16-6 16,-2-1-1-16,-33-1 0 15,-15-5 0-15,-1-11-26 16,7-13 9-16,2-20-14 16,7-18-15-16,2-16 19 15,-5-8-13-15,-4-9 19 16,-1-10-16-16,1-3-78 16,-1-2-15-16,8 0-53 15</inkml:trace>
  <inkml:trace contextRef="#ctx0" brushRef="#br0" timeOffset="3.60174E6">30764 2285 340 0,'0'0'82'16,"0"0"-52"-16,0 0 38 16,0 0 22-16,0 0-43 15,0 0-13-15,-129-26-29 0,80 38 2 16,-7 9 21 0,-2 3-27-16,2 2 4 0,0 6 3 15,3 3-1-15,0 0 5 16,1 3-12-16,5-2 3 15,12 1 2-15,10-5-5 16,12-2 0-16,11-6 0 16,2 2-1-16,2-4-6 15,29 0 7-15,19-7-11 16,16-8 6-16,19-7-10 16,11 0-7-16,0-20-58 15,-9-13-118-15,-19-6-81 0</inkml:trace>
  <inkml:trace contextRef="#ctx0" brushRef="#br0" timeOffset="3.60218E6">30786 2189 35 0,'0'0'421'16,"0"0"-318"-16,0 0-35 16,0 0 8-16,0 0-16 15,0 0 1-15,0-16-61 16,0 19 4-16,-4 34-8 15,-17 26 6-15,-4 21-2 16,-8 11 8-16,2-8 3 16,5-8-11-16,8-15 0 0,5-14-16 15,8-10 16 1,5-12-35-16,0-10 12 16,0-8-14-16,0-8-21 0,0-2 31 15,2 0 9-15,23-10 18 16,10-22-3-16,6-12-1 15,1-4 4-15,-2 0-2 16,-4 3 9-16,-7 12-1 16,-7 4-4-16,-4 13 6 15,-9 6 24-15,0 5-29 16,-6 2 32-16,-3 1-14 16,0 2-20-16,0 0-2 15,0 15-32-15,0 17 28 16,0 3-1-16,0 6 7 0,0-1-1 15,0-2 0-15,-8-4-8 16,6-4-10-16,2-7-46 16,0-6-48-16,0-7 2 15,18-6-32-15,9-4 32 16</inkml:trace>
  <inkml:trace contextRef="#ctx0" brushRef="#br0" timeOffset="3.60259E6">31264 2602 39 0,'0'0'148'0,"0"0"-14"16,0 0-7-16,0 0-11 16,0 0-36-16,0 0-1 15,24-72-54-15,-24 70-6 16,-9 2-14-16,-9 0 0 16,-6 0-10-16,-10 9-3 0,-3 14 8 15,-2 7-12-15,6-1 13 16,4 5-1-16,9 0 0 15,6-4-20-15,10 0 0 16,4-8-11-16,0-4-2 16,6-6 14-16,28-6-12 15,13-6 21-15,9 0 7 16,0-14-17-16,-3-14 15 16,-6-2-7-16,-12 0-17 15,-8 7 28-15,-14 7-5 16,-10 11 6-16,-1 5 24 15,-2 0-24-15,0 0 0 0,0 1-11 16,0 21 4-16,-2 7-3 16,-7 0 14-16,2-2-4 15,3-5 0-15,2-4 4 16,2-6-13-16,0-6-4 16,0-1-50-16,0-5-33 15,2 0-33-15,13-3-30 16</inkml:trace>
  <inkml:trace contextRef="#ctx0" brushRef="#br0" timeOffset="3.60306E6">31511 2560 181 0,'0'0'163'0,"0"0"-94"0,0 0 26 16,0 0-29-16,0 0-18 15,0 0-48-15,4 0-2 16,-4 25-1-16,0 9 3 16,-2 10 10-16,-9 4-7 15,-1-2 4-15,2-4-6 16,-1-8-1-16,3-8-5 16,2-8 2-16,4-7-11 15,0-8-1-15,2-1-8 16,0-2-15-16,0 0 35 0,0 0 3 15,0-8 3-15,0-15-3 16,16-12-8-16,3-3 8 16,4-2 0-16,-3 4 6 15,-3 10 1-15,-3 10-6 16,-5 5 5-16,-5 10 2 16,0 1-2-16,-4 0-7 15,3 0 1-15,1 0-23 16,1 16 22-16,-3 12 2 15,1 4-1-15,-3 0 16 16,0-3-14-16,0-4 5 16,0-4-7-16,0-1-16 15,0-7-8-15,0-5-71 16,0-2-54-16,0-6-55 16</inkml:trace>
  <inkml:trace contextRef="#ctx0" brushRef="#br0" timeOffset="3.60348E6">31810 2610 258 0,'0'0'158'0,"0"0"-157"16,0 0 6-16,0 0-7 16,0 0 32-16,0 0 6 15,0 96-13-15,0-62 7 0,0 3-29 16,-2-4-1-16,-7-1 3 15,-3-5-2-15,-1-5-6 16,4-6 1-16,0-7-29 16,5-4 7-16,1-5-11 15,3 0 34-15,0 0 1 16,0-7 7-16,0-19-3 16,16-8-4-16,13-5 0 15,2 1 1-15,0 4 4 16,-4 8-3-16,-7 8 26 15,-9 8-28-15,-7 8 16 16,-4 2-6-16,0 0-10 16,0 2-30-16,0 18-6 15,0 4 36-15,0 2 0 16,0-1 5-16,0-2-4 16,0-3-1-16,0-5 0 0,3 0-6 15,8-7-29-15,4-2-53 16,8-6-13-16,6 0-109 15</inkml:trace>
  <inkml:trace contextRef="#ctx0" brushRef="#br0" timeOffset="3.60413E6">32229 2682 313 0,'0'0'89'0,"0"0"-19"0,0 0-11 15,0 0-32 1,0 0-27-16,0 0-21 0,0 10 21 15,0 3-2-15,2-3 5 16,0-2-6-16,3-5 3 16,1 2 0-16,-2-3-3 15,4-2 12-15,3 0-5 16,-1 0 5-16,2-7-8 16,-5-6 16-16,-5 3-6 15,-2-1 7-15,0 4 17 16,0 2-25-16,-13 0 3 15,-12 5-13-15,-8 0 0 16,-6 0-6-16,4 17 6 16,-1 8 0-16,7 1-5 15,7 4 14-15,6 0-9 0,5 2 0 16,6-4 0 0,5-2-2-16,0-8 2 0,3-2 0 15,23-5-5-15,15-10 6 16,12-1-2-16,9-1 1 15,6-28-20-15,-6-11 19 16,-7-10-34-16,3-13-6 16,-4-2-18-16,4-5-29 15,-4 9 43-15,-14 11 45 16,-14 14 8-16,-13 14 77 16,-9 12 26-16,-4 7-14 15,0 0-14-15,0 3-65 0,0 0-3 16,0 0-15-1,-4 3-16-15,-13 26 9 0,-12 11 14 16,-2 4-6-16,0 5 10 16,0-3-5-16,6 2-2 15,2-6-4-15,6-2 1 16,5-6-10-16,4-8 9 16,1-4-14-16,5-8-4 15,2-8-35-15,0-2 0 16,0-2-37-16,0-2-18 15,0 0 51-15,9 0 1 16,20-8-65-16,8-10-43 16</inkml:trace>
  <inkml:trace contextRef="#ctx0" brushRef="#br0" timeOffset="3.60462E6">32835 2745 66 0,'0'0'122'0,"0"0"2"15,0 0 6-15,0 0-14 16,0 0-28-16,0 0-6 15,38-48-50-15,-32 40-3 16,-3-1 3-16,-3 6-26 16,0-3 13-16,0 2-19 15,0 0 6-15,-3 4-19 16,-17 0 2-16,-13 0-14 16,-3 0 8-16,-1 12-7 15,10 5 23-15,2 2-13 16,8-1 4-16,3-2 2 0,5-2-1 15,5-2-9-15,4 1 17 16,0-1-18-16,0 2 19 16,4 3-4-16,19 3 4 15,4 2-4-15,8-2 8 16,1 0-4-16,1 1 0 16,1-5 4-16,-5 0-4 15,-1 2 0-15,-6-1 0 16,-3 0-6-16,-7 1 8 15,-5-4-2-15,-7 2 4 16,-2-2 5-16,-2-2-2 16,0 0-5-16,-11 4 2 15,-18-5 25-15,-8 1-14 0,-13-1 12 16,-1-2-9 0,0-4-15-16,2 2-5 0,5-7 2 15,7 0-58-15,13 0 44 16,2 0-16-16,6-12-90 15,5-9-80-15,9 1-156 16</inkml:trace>
  <inkml:trace contextRef="#ctx0" brushRef="#br0" timeOffset="3.60529E6">32300 2687 63 0,'0'0'210'15,"0"0"-150"-15,0 0 0 16,0 0 53-16,0 0-19 16,0 0-63-16,-25-14 14 15,17 9 9-15,-3 1-37 16,-3-1 14-16,3-1-29 16,-3-1-2-16,6 2 12 15,1 0-2-15,1 1-2 16,3 1 8-16,0-4-15 0,3 4 18 15,0-2-19-15,0-3 7 16,0 1-14-16,10 0-1 16,7 0-5-16,-1 3 11 15,-3 4-19-15,1 0 19 16,-5 0-20-16,2 0-7 16,-2 0 27-16,-2 0-24 15,-5 0 22-15,0 4 2 16,0-2-3-16,-2 1-3 15,0 2 8-15,0 1-16 16,0 2 16-16,0 4-44 16,-4 8-15-16,-19 3-20 15,-4 0-63-15,4-5-134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3:43:57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22318 17186 7 0,'0'0'2'0,"0"0"2"15,0 0 24-15,0 0 12 16,0 0 8-16,0 0-14 15,0 0-11-15,-9 49 86 16,3-40-71-16,3-9-27 16,1 0 11-16,2 0 14 15,0 0 11-15,0 0 9 16,0 0 1-16,-3 0-3 16,3 0-20-16,-2 0 1 0,2 0-2 15,0 0-15-15,0 0 8 16,-4 0-12-16,-5 0-7 15,-2 5-3-15,-7-1-2 16,-7 6-2-16,-10 4 0 16,-5 4-3-16,-12 3 1 15,-8-1-5-15,-9 1-11 16,-16 1 10-16,-12 5-12 16,-9-6 18-16,2-3 1 15,8 1 2-15,16-5 10 16,13-2-6-16,11-3 5 15,9 0-5-15,5 0-4 0,6-4-2 16,7-1 1-16,5-4-12 16,6 0 12-16,9 0-15 15,4 0-9-15,5 0 8 16,0 0-37-16,0 0-6 16,3 0-10-16,17-4 38 15,5-10 30-15,-4 1 0 16,0-4 1-16,-1-6 6 15,-5 1-5-15,3 2 6 16,-5-2 2-16,-1 5-7 16,1 0 16-16,-2-1-9 15,-2 8-9-15,0-3 3 16,-5 13 0-16,-1 0 4 16,-3 0 3-16,0 0 0 0,0 0 27 15,0 0-17-15,-5 9-5 16,-20 17-2-16,-6 2-11 15,-6 6-4-15,-1-6-5 16,3 2-18-16,3-7 24 16,5-4-3-16,7-3 4 15,0-1-2-15,7-5 4 16,4-3-2-16,4 4 0 16,3-3-5-16,2-1 5 15,0 4-2-15,0-3-1 16,0 2 1-16,0 2 2 15,11-7 0-15,9 7-1 16,0-5 3-16,3 1 3 0,1-3-4 16,2 0 0-16,-1-1 5 15,2 4-3-15,-5 1-3 16,1-9 0-16,1 0-32 16,3 0-68-16,-3 0-117 15</inkml:trace>
  <inkml:trace contextRef="#ctx0" brushRef="#br0" timeOffset="57139.259">2142 9523 67 0,'0'0'8'16,"0"0"45"-16,0 0 17 15,0 0-21-15,0 0 3 16,0 0 7-16,0 0 25 16,0-8-1-16,0 8-37 15,0-2 6-15,0 2-15 16,0 0-21-16,0 0-1 16,0 0-15-16,0 0-9 15,0 10 3-15,0 8-3 16,0 5 9-16,0-2 0 0,4-5 0 15,7-2-5 1,0-7-1-16,5 2-6 0,5-7 12 16,8-2-3-16,10 0 3 15,5-6 0-15,8-11 0 16,-5-6-5-16,-3 0 3 16,-6 2-19-16,-7-2-37 15,-8 2-127-15,-19 1-169 16</inkml:trace>
  <inkml:trace contextRef="#ctx0" brushRef="#br0" timeOffset="57383.2467">2284 9457 313 0,'0'0'161'0,"0"0"-153"15,0 0-2-15,0 0 12 16,0 0-11-16,0 0 18 16,0 121 19-16,2-84-40 15,3-3-2-15,0-1-1 16,-3-4-1-16,2 3-13 16,-1 4-26-16,-3 3-69 15,0 1-67-15</inkml:trace>
  <inkml:trace contextRef="#ctx0" brushRef="#br0" timeOffset="58226.4047">3486 9370 201 0,'0'0'186'0,"0"0"-186"16,0 0 0-16,0 0 39 16,0 0 10-16,0 0-36 15,2 0-13-15,0 0 4 16,-2 15 22-16,3 6 17 16,-3 5-35-16,2 2 12 15,0-3-19-15,0-4 7 16,2-9-8-16,4-3 4 15,0-4-3-15,3 0-1 16,7-1 0-16,7-4-4 16,8 0 4-16,9 0-5 0,8-16-23 15,-2-6-85-15,-3-2-30 16,-9-2-63-16</inkml:trace>
  <inkml:trace contextRef="#ctx0" brushRef="#br0" timeOffset="58476.906">3655 9339 374 0,'0'0'216'15,"0"0"-196"-15,0 0-4 0,0 0 9 16,0 0-12-16,0 0 12 15,-2 155 17-15,2-78-10 16,9-3-20-16,-4-5 1 16,-3-6-13-16,-2-7-9 15,0 4-13-15,0 0-94 16,0-14-186-16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3:53:45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18814 1557 90 0,'0'0'26'0,"0"0"-26"16,0 0-1-16,0 0-4 15,0 0-15-15,0 0-13 16,0 0-12-16</inkml:trace>
  <inkml:trace contextRef="#ctx0" brushRef="#br0" timeOffset="613.6872">18970 1714 172 0,'0'0'71'0,"0"0"-71"0,0 0-6 16,0 0 6-16,0 0 12 16,0 0-7-16,0 0-3 15,0 0-1-15,2 19 16 16,2 4 9-16,5 17 1 16,3 13 20-16,-2 16-34 15,6 24 6-15,-5 22 14 16,-4 16-11-16,-1 10-9 0,-1 5-1 15,0-1-5 1,-1-3-6-16,-2 1 0 0,-2-4-1 16,0-4-11-16,0 6 7 15,0 4 0-15,-4 17-4 16,-19 5-14-16,-1-2-5 16,2-13-17-16,6-29-11 15,12-23 7-15,4-25 29 16,0-21 19-16,6-12 3 15,5-8-2-15,1-8 0 16,-6-4 1-16,1-7-1 16,0-4-1-16,-3-2 0 15,3-9-38-15,2 0-122 16</inkml:trace>
  <inkml:trace contextRef="#ctx0" brushRef="#br0" timeOffset="1703.6838">17964 4180 17 0,'0'0'15'0,"0"0"-9"16,154 0 22-16,-81 0 10 16,19 0-11-16,15 0 12 15,20 0 8-15,12 0-7 16,14 0-29-16,14 0-6 16,14 0-2-16,18 0-3 15,12 0 0-15,12 0 22 0,20 0-6 16,11 5-5-16,7 1 10 15,4-2-3-15,-13 0-10 16,-11-3-5-16,-21 2-3 16,-10-1-5-16,-13 0-4 15,-10 0-9-15,-9-2 4 16,-7 0 6-16,-5 0 2 16,-13 0-7-16,-1 0 5 15,-14 0-32-15,-14 0-11 16,-14 0 23-16,-19 0 28 15,-20 0 0-15,-23 0 0 16,-21 0 0-16,-17 0 1 0,-8 0 28 16,-2 0 81-16,0 0-50 15,0 0-27-15,0 0-2 16,0 0-21-16,0 0-10 16,5 0-8-16,-1 0 8 15,4 0 0-15,-4 0 2 16,0 0 0-16,-4 0 6 15,2 0 5-15,-2 0-7 16,0 0-4-16,0 0-2 16,0 0 4-16,0 0-3 15,0 0 1-15,0 0-2 16,0 0 6-16,0 0 5 16,0 0 22-16,0 0 3 0,0-2-4 15,0-8-2-15,-10-7-30 16,-9-3-23-16,-1-1 23 15,-2-4 0-15,-2 3 0 16,1 1 1-16,1 0 2 16,2 5-3-16,2 2-11 15,7 4 4-15,5 6 7 16,0 2 7-16,4 2-7 16,2 0-4-16,0 0-5 15,0 0-8-15,0 0-23 16,6 4-17-16,15 13 47 15,10 3 10-15,5-5 0 0,0-1 1 16,2-1-1-16,-3-4 3 16,1 0 5-16,-5-1 9 15,-6 0-8-15,-11-2-5 16,-8 1-2-16,-6 5 4 16,0 6 2-16,-16 13 14 15,-22 9 8-15,-17 4-15 16,-10 2-15-16,5-8-2 15,10-10-54-15,19-14-53 16,16-14-186-16</inkml:trace>
  <inkml:trace contextRef="#ctx0" brushRef="#br0" timeOffset="4122.7421">19424 3930 6 0,'0'0'62'16,"0"0"-1"-16,0 0-2 15,0 0-12-15,0 0-2 16,0 0-1-16,0 0-6 16,0 0-15-16,0 0-13 0,0 0-5 15,0 0-3-15,0 0-2 16,0 0-1-16,0 0 1 15,0 0 1-15,0 0 0 16,0 0 0-16,0 0 3 16,0 0-2-16,0 0 7 15,0 0 4-15,0 0 8 16,0 0-3-16,0 0-3 16,0 0 0-16,0 0 1 15,0-4-5-15,0-6-5 16,3-4-6-16,1 1 0 15,2-1 0-15,-1-1 0 0,0 1 4 16,2-7-2-16,-1 6 10 16,0-2-6-16,2 2-4 15,-2-1 5-15,1 0-6 16,-1 1 0-16,3 0 1 16,-2 0 0-16,0 3 0 15,-1-1 3-15,-1-1 0 16,4 0-2-16,-2-3-1 15,1 1-2-15,1 0 0 16,3 0 0-16,-6 2 0 16,1 0 0-16,-1 2 2 15,-1-2-1-15,2-1 0 16,-1 1 0-16,-1-1-1 0,1-3 0 16,4 0 0-1,1-1-1-15,-1-2 1 0,2 3 0 16,-1-1 0-16,3-1 0 15,-6 1 0-15,3 0 2 16,1-1 2-16,1-1-2 16,-2-2-2-16,5-1 0 15,-3 0 0-15,3 0 0 16,-1 5-1-16,-1-4 1 16,-1 5 0-16,1 0 0 15,-1-1 0-15,3 4 0 16,-3-1-1-16,1 0 1 0,1 0 0 15,-2 0 0 1,3-2 0-16,0-1 0 0,-3 2 0 16,5-1-1-16,-5 0 1 15,0-1 0-15,1 1 0 16,-1 0 0-16,1 0 0 16,-1-2 0-16,3 2-1 15,-1 1 1-15,1-3-2 16,-1 3 0-16,1-1 2 15,1 4-4-15,-1-2 3 16,0 2 1-16,-5 2 0 16,0-1 0-16,0 1 0 15,5-2 0-15,-1 1 0 16,1 1 0-16,0 0 1 16,-1 0-1-16,-2 0 0 0,1-1 0 15,-1-1 0-15,1 2 0 16,-5 3 0-16,-1-2 0 15,0 3 0-15,-4 0 2 16,3 0-2-16,-1 0 0 16,0 2 0-16,2 0 0 15,-2-2 0-15,3 2-2 16,0-2 1-16,2-2 1 16,2 0 0-16,1 3-1 15,1-5 1-15,-1 1 0 16,-3 5-1-16,0-4 1 15,-2 4 1-15,0 0-1 16,0-4 0-16,5 4 0 0,1-4 0 16,3-3-1-16,-1 4 1 15,-1-3 0-15,-1 4-1 16,-1 2 0-16,-3-2 1 16,1 2 0-16,1-3 0 15,0 4-2-15,1-2 2 16,1 2-1-16,1-2 0 15,2 0 1-15,4-4 0 16,2 2 0-16,-1-3 0 16,0 1-2-16,-2 3 1 15,-5-2 1-15,1 5 1 16,0-2-1-16,-2 0-1 16,1 0 1-16,-6 2 1 15,0 0 1-15,-8 5 4 0,0 0 2 16,-2 0 2-16,0 0-2 15,0 0-2-15,0 0-4 16,0 0-2-16,0 0 0 16,3 0-6-16,1 0-27 15,2 0-63-15,-6-2-54 16,0-3-180-16</inkml:trace>
  <inkml:trace contextRef="#ctx0" brushRef="#br0" timeOffset="4814.243">18896 2155 37 0,'0'0'1'0,"0"0"16"16,0 0 48-16,0 0-32 16,0 0-13-16,0 0 24 15,127-24 5-15,-74 19 4 16,1 0-14-16,-2-1-29 16,-8 0-7-16,-6 3-3 15,-4-4-10-15,-8 3-20 0,-2-4-3 16,-1-2-35-16,-3-2-18 15,-9 0-58-15</inkml:trace>
  <inkml:trace contextRef="#ctx0" brushRef="#br0" timeOffset="5961.4763">18270 1787 287 0,'0'0'81'0,"0"0"-81"16,-135 87 0-16,73-34 23 16,-5 11 7-16,3 12-8 15,6 7-11-15,9-3-9 16,11-12 1-16,9-15-3 16,12-4 0-16,5-14 0 15,10-3-4-15,2-6-3 16,0-9-5-16,16-4-4 0,15-11 13 15,11-2 3 1,7-5 4-16,0-22-2 0,-6-8 4 16,-10-2 0-16,-13-4 5 15,-11-1-2-15,-9-8 7 16,-4-3-16-16,-39 3-2 16,-22 3-12-16,-17 8-21 15,-5 9-8-15,7 7 31 16,17 0 12-16,16 5 44 15,18-2-21-15,12 4-20 16,8-4 4-16,9-2 17 16,0-7-24-16,38-2 0 15,10-5-24-15,13 1 9 16,-3 5 4-16,-7 8 9 16,-7 7 2-16,-9 5 2 0,-6 5-2 15,-8 5-1-15,2 0-4 16,-5 3-3-16,-3 14-10 15,-3 9-4-15,-6 5-11 16,1-6-92-16,-1-3-79 16</inkml:trace>
  <inkml:trace contextRef="#ctx0" brushRef="#br0" timeOffset="6298.9741">18203 2166 109 0,'0'0'57'0,"0"0"-48"16,0 0 80-16,0 0 5 16,0 0-12-16,0 0-34 15,-105-79-43-15,109 49-5 16,19 2-4-16,4 1 1 15,-3 8 1-15,1 5-2 16,-3 4 3-16,-2 4-3 16,-2 4-3-16,-3 2 1 15,-1 0-7-15,1 0 1 16,-4 10 4-16,-1 5 3 16,-4 4 4-16,-4 3 0 0,-2 4-1 15,0 2-20-15,-16 2-32 16,-3-5-101-16</inkml:trace>
  <inkml:trace contextRef="#ctx0" brushRef="#br0" timeOffset="10334.2781">20878 2181 10 0,'0'0'49'15,"0"0"-11"-15,0 0-15 0,0 0-2 16,0 0-1 0,0 0-7-16,0 0 0 0,-2-4 11 15,2 4-2-15,0 0 3 16,0 0 11-16,0 0-6 16,0 0-5-16,0-1-8 15,0-2-5-15,0 3-3 16,0 0-2-16,0 0-3 15,0 0-1-15,0-2 0 16,0 0-1-16,0 0 2 16,0 1 1-16,0-1-4 15,2 0 0-15,2-1-1 16,3 1-2-16,1 0 2 16,2 0-2-16,1 1-1 15,3 1 3-15,-3-4 0 0,-3 1 0 16,1 1 4-16,0 0-2 15,-2 0 3-15,-3-2-3 16,3 2-1-16,-2 0 2 16,1-2-2-16,-1 3 1 15,1-4 1-15,1 2 3 16,2 0-2-16,-2-1 0 16,-1 0-1-16,3 1-1 15,-2-2-1-15,0 1-1 16,1 1 0-16,-1 3-3 15,2 0 2-15,2-3 1 16,2 1 0-16,-1 0 1 16,1 0 2-16,-1 0-2 15,-2-2 1-15,-3 2 0 0,-1 0 1 16,2 2-1-16,-6 0 0 16,4 0-2-16,-1-2 1 15,1 0-1-15,1 0 0 16,0 2 1-16,2-2-1 15,-1 0 0-15,4-1 0 16,-1 3 1-16,2-3-1 16,-1 1 0-16,-4-2 0 15,1 2 0-15,-4 2 1 16,0-3 2-16,-3 3 0 16,0 0 1-16,2-3-2 15,1 1-2-15,1-2 0 16,1 1-1-16,2 0 1 0,-2 1 0 15,-1 0 0-15,1 0 0 16,-2 0 0-16,-1 0 0 16,0 0 0-16,1 0 0 15,-3 2 0-15,2 0 0 16,-2 0 0-16,4 0 0 16,-2-3 0-16,-2 3 0 15,2-1 0-15,1 1 0 16,-3 0-1-16,2 0 0 15,4 0 1-15,-2-2 1 16,1 2-1-16,1 0 1 16,2 0-1-16,1 0 1 0,-5 0 3 15,1 0-2-15,0 0 2 16,-3 0 0-16,1 0-4 16,1 0 3-16,1 0-2 15,0 0-1-15,2 0 1 16,-1 0-1-16,4 0 1 15,1 0 4-15,-4 0-2 16,0 0-1-16,-2 0 2 16,-1 0 2-16,3 0-3 15,0 0 0-15,2 0-1 16,2 0 3-16,3 0-1 16,-1 0 2-16,1 0-3 15,0 0 2-15,-3 0-5 0,0 0 1 16,-1 0 1-16,-1 2-2 15,2-2 0-15,-1 0 0 16,3 1 3-16,1 2-3 16,4-1 2-16,2-2 0 15,0 2 2-15,3-2-4 16,-6 0 0-16,0 2 0 16,-1-2 0-16,-1 2 1 15,-1 0-2-15,2-2 2 16,0 2-2-16,0 0 2 15,1-2-1-15,2 3 2 16,-4-3-2-16,-1 0 0 16,-1 0-1-16,-1 3 0 0,1 1 1 15,1-4-1-15,-1 2 1 16,6 1 0-16,1-3 0 16,3 0 2-16,-5 3-2 15,0-3 0-15,-5 0 0 16,-3 2 0-16,-1-2 0 15,0 0 0-15,0 0 0 16,-4 0 0-16,-1 0 0 16,2 0 0-16,-2 0 0 15,0 2 0-15,-1-2 0 16,1 0 1-16,2 0-1 16,-2 0 0-16,1 0 2 15,3 0-2-15,4 0 2 16,1 0-2-16,4 0 1 0,-4 0-1 15,-1 0 0-15,1 0 0 16,-1 0-1-16,-1 0 2 16,3 0-1-16,-1 0 1 15,-1 0 0-15,-1 0 1 16,1 0-2-16,-1-2 0 16,-3 2 0-16,4-2 0 15,-5 2 0-15,5-3 0 16,-3 3 0-16,2 0 2 15,1-3-1-15,4 1 1 16,1 0 0-16,2 0-2 16,1 2 0-16,0 0 1 0,-6-3-1 15,-3 3 0-15,-4 0 0 16,-2-3 1-16,-1 3 0 16,1 0 1-16,-1 0 1 15,0 0-1-15,2-2 1 16,1 2-1-16,-1 0-1 15,4-2 1-15,1 2 3 16,-1-2-3-16,1 2 3 16,-5 0-1-16,0-2-3 15,-2 2 0-15,-1 0-2 16,-1 0 1-16,2 0 0 16,2 0 1-16,3 0-1 15,-3 0 1-15,1-2 4 0,1 0-2 16,-2 2 0-16,1 0 0 15,0 0-1-15,0 0 1 16,0-2-1-16,0 2 1 16,2 0 1-16,0 0 1 15,-1-3-2-15,-2 2-2 16,1 1 0-16,-1 0 4 16,0-2-4-16,0 2 3 15,-3 0 0-15,-1 0 2 16,-2 0 0-16,0 0 9 15,-2 0-6-15,0 0-8 16,3-2 1-16,-3 2-1 16,0 0 0-16,0 0 1 15,0 0 1-15,0 0-1 0,3 0 5 16,-3 0 1-16,0 0 2 16,0 0 5-16,0 0-3 15,0 0-2-15,0 0-1 16,0 0-3-16,0 0-4 15,0 0-1-15,0 0 1 16,0 0-1-16,0 0 2 16,0 0-1-16,0 0-1 15,0-2 0-15,0 2 2 16,0 0 1-16,0 0 3 16,0 0 0-16,0 0 1 15,0 0-1-15,0 0-2 16,0 0-3-16,0 0-2 0,0 0-5 15,0 0-32-15,0 0-36 16,0-5-84-16,0 0-134 16</inkml:trace>
  <inkml:trace contextRef="#ctx0" brushRef="#br0" timeOffset="11954.439">21542 1951 25 0,'0'0'60'0,"0"0"-13"0,0 0-11 15,0 0-1-15,0 0-10 16,0 0-6-16,11 0-8 16,0 0-1-16,3 0-5 15,3 0-5-15,4 0 1 16,1 0 6-16,5 0 1 15,0 0-1-15,-3 0 2 16,0 0-6-16,1 0 3 16,2 0 10-16,2 4-1 15,0-3-11-15,0 4-2 16,2-3-1-16,0 0 2 16,-2 2-2-16,-2 0 1 0,2-1 2 15,-3 0 3-15,3 1 7 16,0-2 7-16,2 1-1 15,-4-3-16-15,2 0-4 16,0 3 0-16,-2 1 0 16,4 0 0-16,-2-1 0 15,2 2 0-15,-2-1 0 16,1-2 0-16,-6 2 0 16,1-2 1-16,-1 2-1 15,-2-2-1-15,1-2 1 16,-3 2 0-16,0-2 0 15,4 2 1-15,-1-2-1 16,-2 0 0-16,0 0 1 0,-1 0-1 16,3 0 2-1,-2 0-1-15,2 0-1 0,2 0 0 16,-3 0 0-16,0 0 0 16,-2 0-1-16,-5 0 1 15,3 0 1-15,-5 2-1 16,3 1-1-16,-3-3 1 15,1 0 0-15,-1 3 0 16,-1-1-2-16,1 0 2 16,-1 0 0-16,-4-2 2 15,3 0-1-15,-7 0 0 16,1 0-1-16,-2 0 2 16,-1 0 4-16,-2 0 2 15,2 0-3-15,0 0-2 0,1 0-3 16,1 0 0-16,-2 0 1 15,5 0 0-15,-1 0 1 16,1 0 3-16,-2 0 2 16,-3 0 0-16,-2 0 4 15,0 0 10-15,2 0 7 16,-2 0 2-16,0 0 0 16,0 0-5-16,0 0-2 15,0 0 1-15,0 0-2 16,0 0-7-16,0 0-7 15,0 0-8-15,0 0-15 16,0 0-78-16,0-9-250 16</inkml:trace>
  <inkml:trace contextRef="#ctx0" brushRef="#br0" timeOffset="20356.0986">26909 4930 206 0,'0'0'177'0,"0"0"-121"16,0 0 4 0,0 0 12-16,0 0-7 0,0 0-10 15,0 0-23-15,0 0-16 16,0-19-1-16,0 19 2 16,0 0-13-16,0 0-4 15,0 0-6-15,0 0-6 16,0 2-9-16,0 17-37 15,0 14 36-15,10 7 22 16,-1 6 3-16,1 2-2 16,0 3-1-16,-1-2 0 15,-3 8 2-15,6 1-4 16,-1 3 2-16,5 2 0 16,3-5 0-16,2-2-5 0,8-4-4 15,2-3-1-15,2-3 7 16,3 0 1-16,1-4 0 15,4-1 2-15,1-4 0 16,0-2 0-16,-1-3 0 16,3-5 0-16,5-1 2 15,5-2-2-15,6-1-2 16,-3-7-5-16,-1-2-3 16,-4-6 3-16,-3 0 5 15,-3-2 2-15,2 0 2 16,0 0-1-16,4-3 5 15,4-1 1-15,4 1-5 16,2-1 0-16,3-2-2 0,1 0 0 16,-1 0 3-1,-3 0-2-15,-2 0 3 0,-1 0 7 16,-6 0-5-16,1 0 6 16,-6-5-7-16,4 0 1 15,2-1 1-15,2-5-6 16,-6-1 1-16,0-3 1 15,-1-5 2-15,-3-6 6 16,2-6 5-16,0-3-10 16,-3-1-2-16,-1 2 0 15,4 0-4-15,-4-2 3 16,5 2 0-16,-5 0-1 16,1-2 0-16,-3-2-4 15,-1-4 2-15,1 0-1 0,-2-3-2 16,-7 3 3-16,-2 4 0 15,-6-1 2-15,-7 4-1 16,-3-2 2-16,-1 4 2 16,1-5 2-16,2-4-6 15,0-3-1-15,3 2-1 16,3-4 1-16,-4 7 1 16,4 4-1-16,-5 2 0 15,-3 8 3-15,-1 0 0 16,-3 2 0-16,0-2 3 15,0-1-5-15,0 1 1 16,-2-2 7-16,2 0 2 16,-4 2-3-16,2 1-5 0,-2 8 10 15,-3 3 5-15,-4 4-10 16,2 0-5-16,-2 3 5 16,3 4 0-16,-3 1 3 15,0 0-6-15,0 2-2 16,0 0 6-16,0 0-2 15,0 0-7-15,0 0-4 16,0 0-23-16,0 0-44 16,0 0-72-16,0 10-79 15,0 8 33-15</inkml:trace>
  <inkml:trace contextRef="#ctx0" brushRef="#br0" timeOffset="21106.6002">26674 4192 111 0,'0'0'87'0,"0"0"-87"16,0 0 0-16,0 0 6 16,0 0 52-16,0 0 23 15,-10 0-47-15,10 0-30 16,0 0-4-16,0 0 0 16,0 26-4-16,0 26 4 15,0 27 42-15,-8 30 18 16,-5 20-25-16,-10 24 0 15,-2 18-16-15,-6 17-2 16,-2 2-10-16,-5 17-7 16,1-6 0-16,-2-7 0 0,6-6 0 15,-1-15 0-15,7-21 1 16,5-13 0-16,2-17-1 16,2-17 2-16,3-14 0 15,1-14-2-15,1-16-3 16,1-14 2-16,2-13-5 15,1-11-8-15,5-11-6 16,2-7-2-16,-2-3-15 16,4-2-13-16,0 0-12 15,-2-7-55-15</inkml:trace>
  <inkml:trace contextRef="#ctx0" brushRef="#br0" timeOffset="21881.6131">25808 6200 205 0,'0'0'15'16,"0"0"-12"-16,156 3 53 0,-64 10-4 16,28 3-12-16,34 1 13 15,29-5-9-15,22 2-12 16,11-5-8-16,14-1-1 16,11-2-15-16,4 0-7 15,5-3-1-15,-7-1-8 16,-9-1-15-16,-14 1 9 15,-14-2 3-15,-17 0 0 16,-13 0 8-16,-16 0 3 16,-15 0 0-16,-20 0 0 15,-19 0-1-15,-13 0-4 16,-13-10 5-16,-6 3 0 0,-8-6 1 16,-10 3-1-1,-12 2 0-15,-17 0 1 0,-11 6-1 16,-13 0 3-16,-3 0 7 15,0-4 6-15,-6-2-16 16,-13-2-39-16,-8 1 23 16,-8 6 16-16,-3-1-6 15,-5 2-14-15,1-3-3 16,-1 0-4-16,1-2-7 16,4-6 28-16,3 1 6 15,10-2 17-15,9 4-9 16,5 0 16-16,7 6 20 15,4 0-9-15,0 0-23 16,0 2-12-16,0 0-4 16,0-1 2-16,15 1-5 0,10 2 2 15,10 0 2-15,5 0 2 16,1 0-1-16,-6 2 1 16,-1 10-4-16,-7 3 0 15,-7 2 2-15,-5 4 3 16,-3 1 6-16,-4 7 4 15,-1 0 0-15,-7 4 10 16,0 2 5-16,0 4-9 16,-18-1 0-16,-16 0-8 15,-12-3-8-15,-18-3-21 16,-11-8-87-16,-2-17-186 16</inkml:trace>
  <inkml:trace contextRef="#ctx0" brushRef="#br0" timeOffset="23231.7312">25559 4550 172 0,'0'0'17'16,"0"0"7"-16,0 0 37 16,0 0-8-16,0 0-17 15,0 0-14-15,-13 14-1 16,13-14 13-16,33 0 11 0,34-28 21 16,37-20-8-16,23-19-53 15,3-17-5-15,-11-15-11 16,-17-10-2-16,-19-6-5 15,-21 10-19-15,-27 13-11 16,-20 27 15-16,-15 14 6 16,0 21-13-16,-28 12-1 15,-8 15 19-15,-6 3 18 16,-7 23 4-16,0 24 1 16,-5 13 15-16,3 11 0 15,5 8 13-15,5 1-4 16,12-3-10-16,14-10 6 15,15-6-18-15,0-12 3 16,22-6-6-16,22-13-9 16,21-12-21-16,11-18-33 0,4 0-142 15</inkml:trace>
  <inkml:trace contextRef="#ctx0" brushRef="#br0" timeOffset="24726.7574">26981 5079 128 0,'0'0'47'0,"0"0"-30"15,0 0 21-15,0 0 13 16,0 0-8-16,0 0 4 15,11-56-21-15,-7 30 9 16,4-6-7-16,1-8-26 16,-3-4 2-16,3-9-3 15,2-3-1-15,-2-4 1 16,2-2 0-16,-4 10 2 16,-5 9-3-16,1 9 36 15,-3 12-5-15,0 11 3 16,0 4 1-16,0 6-22 0,0 1-13 15,0 0-7 1,0 0-11-16,0 0-33 16,0 0-94-16,6 13-31 0,3 1 28 15</inkml:trace>
  <inkml:trace contextRef="#ctx0" brushRef="#br0" timeOffset="26586.5936">30109 6641 51 0,'0'0'642'16,"0"0"-642"-16,0 0-65 16,0 0-4-16,0 0 69 15,0 0 10-15,-9-16-10 16,9 22-15-16,0 18 15 16,0 8 2-16,-7 2 11 15,-4 2 0-15,0-2-7 16,-1-3-2-16,4-7-3 15,3-5-2-15,1-2-3 0,2-4-10 16,2-8-11-16,0-1-17 16,0-4-12-16,0 0 20 15,15-4 34-15,16-22 1 16,9-11-1-16,-1 0-12 16,-10 7 8-16,-12 12 4 15,-5 8 36-15,-8 8-3 16,0 2-33-16,3 0-10 15,-1 0-6-15,-1 0-2 16,0 0-4-16,-5 3 12 16,2 13 10-16,-2 7 7 15,0 5 4-15,0-1-2 16,0 1 1-16,0-5-5 16,0-7-5-16,0-8 0 0,0-2-4 15,0-6-8 1,0 0 12-16,0 0 1 0,22-18 49 15,23-22-6-15,15-15-22 16,7-10-11-16,4-4-8 16,-8 9 8-16,-17 12-10 15,-12 12 9-15,-14 9 30 16,-11 12-10-16,-5 4-19 16,-2 8-11-16,-2 1 6 15,0 2-6-15,0-2-12 16,0 2 2-16,0 0-4 15,0 0-15-15,0 0-22 0,0 0-29 16,0-2-37-16,0-4-220 16</inkml:trace>
  <inkml:trace contextRef="#ctx0" brushRef="#br0" timeOffset="28336.759">29128 5903 122 0,'0'0'0'0,"0"0"-16"16,0 0 16-16,0 0 24 16,0 0-4-16,0 0-2 15,-14-3 13-15,14-2-5 16,0-4-19-16,0 4-7 16,0-1-1-16,0 0 1 15,5 2 2-15,1 0-2 16,4 0 0-16,-4 1 0 15,3 3 0-15,1 0-1 0,0 0-2 16,-1 0 0-16,-3 0 1 16,0 0-3-16,-4 0 4 15,0 0-1-15,-2 0-3 16,0 5 5-16,-2 3 12 16,-19 2 16-16,1-1-15 15,1-4-10-15,0-3-1 16,9-2-2-16,-2 0-2 15,8 0 2-15,-1 0 0 16,3-14-1-16,2 0 1 16,0-2 0-16,0 2-4 15,7 2-7-15,11 2-9 16,-1 4 12-16,1 2 5 0,-5 4 2 16,-3 0-1-16,-4 0-1 15,-1 0 3-15,-1 6 2 16,-4 4 4-16,0 2 13 15,0-1-4-15,0 4-11 16,-13-3-4-16,-3-4-93 16</inkml:trace>
  <inkml:trace contextRef="#ctx0" brushRef="#br0" timeOffset="28944.2593">29121 5889 34 0,'0'0'69'15,"0"0"0"-15,0 0-23 0,0 0-3 16,0 0 21-16,0 0-25 16,-13-12-14-16,13 4-11 15,0 2-14-15,0 0-8 16,0 3-15-16,2 3 10 16,0 0 6-16,0 0-26 15,1 0-6-15,-3 17 29 16,0 3 9-16,0-2-4 15,0-2-59-15,-5-6-44 16</inkml:trace>
  <inkml:trace contextRef="#ctx0" brushRef="#br0" timeOffset="32551.0437">29148 5857 24 0,'0'0'42'15,"0"0"-11"-15,0 0-8 16,0 0-2-16,0 0 17 15,0 0 3-15,-5-3-7 16,5 3-16-16,-2 0-10 16,2 0-1-16,0 0 4 15,0 0-4-15,0 0 1 0,0 0 5 16,-2 0 4 0,2 0 4-16,-2 0-3 0,2 0-6 15,-2-3-9-15,0 3 3 16,2-2 1-16,-3 2 6 15,3 0-9-15,0 0-2 16,0 0-2-16,0 0 0 16,0 0 0-16,-2 0 0 15,-1 0-1-15,1 0 1 16,-2 0 0-16,2 0 1 16,-3 0-1-16,-1 0 0 15,1 0 1-15,-4 0 2 16,0 0-2-16,3 0-1 15,-3 0 0-15,-3 0 1 0,2 0 0 16,-7 0-1-16,0 0 1 16,-1 0-2-16,-2 0 2 15,-2 0 2-15,-5 0-1 16,-2-2-1-16,0 0-1 16,0-1 0-16,2 3 0 15,-2-3 0-15,2 1 0 16,3 0 2-16,0-2-2 15,1 1 1-15,1 3-1 16,-1 0 0-16,4-3 0 16,-6 1 0-16,3 2-1 15,-3-2 1-15,-1 2 1 16,-3-2 0-16,0-1 4 16,-2-4-3-16,2 3 5 15,0-2 10-15,2 0-11 0,0 2-1 16,-2-3-2-16,0 6-2 15,-2-1-1-15,0-2-1 16,-3 4 1-16,5 0-1 16,0 0 1-16,0 0 0 15,2 0 0-15,5 0 0 16,0 0-2-16,0 0 2 16,1 0 2-16,-4 0-2 15,2 0 0-15,-6 0-2 16,-2 0 2-16,-3 0-11 15,3 0 6-15,2-2 5 16,2-1 1-16,0 0-1 0,-2-1 0 16,5-1 0-16,3 4 0 15,4-1 1-15,1 0 2 16,3-1-3-16,-3 3 1 16,5 0-2-16,-2 0-1 15,3 0 2-15,0 0 0 16,-4 0 0-16,5 0 0 15,-4 0 0-15,-1 0 0 16,1 0 0-16,-3 0 0 16,5 0 0-16,1 0 0 15,0 3-1-15,6-3 1 16,-3 0 0-16,3 2 0 16,0-2 0-16,1 0 0 0,-2 0 0 15,5 0 0 1,-2 0 3-16,2 0-3 0,0 0 2 15,-2 2 7-15,2-2-1 16,0 0-7-16,0 0 0 16,0 0-2-16,0 0-5 15,0 0-2-15,0 0-1 16,0 0-7-16,0 0-13 16,0 0-11-16,0 0 1 15,0 0-8-15,0 0-53 16,0 1 11-16,0-1-6 15</inkml:trace>
  <inkml:trace contextRef="#ctx0" brushRef="#br0" timeOffset="33162.2913">27430 5755 107 0,'0'0'71'0,"0"0"-64"16,0 0 34-16,0 0 15 15,0 0-28-15,0 0-5 16,-43 20 14-16,28-16 3 16,-1-2-8-16,-2 1-12 15,-4 0 0-15,-1 1-4 16,-4-2-8-16,3 4-2 15,-5-2-1-15,3 2-4 16,-1 1-1-16,4-4 1 16,10 1 0-16,4-4 7 15,9 2-2-15,0-2-6 16,0 0-8-16,0 0-21 16,0 0-47-16,24 0-12 0,8 0 10 15,1 0-91-15</inkml:trace>
  <inkml:trace contextRef="#ctx0" brushRef="#br0" timeOffset="34141.5173">27273 5859 7 0,'0'0'42'16,"0"0"-5"-16,0 0-10 15,0 0-4-15,0 0 2 16,134 16 7-16,-96-12-7 0,2-2-12 15,3 0-6-15,3-2-7 16,5 0 5-16,3 0 1 16,4 0 2-16,0 3 11 15,2 0 0-15,3 1-16 16,1 3 3-16,1 0 1 16,4-1 1-16,-5-2-2 15,-1 2-6-15,-8-2 0 16,-3 1 0-16,2-3 1 15,-6 1 0-15,-3 1-1 16,-3 1 0-16,-6-4 0 16,0 3 2-16,-5-2-1 15,1 0 0-15,-3-2 1 16,-1 0 7-16,1 0-2 16,0 0 5-16,2 0-1 0,0 0-6 15,-2 0 0-15,0 3-4 16,-2-3-2-16,-4 1 1 15,-5 1 0-15,-1-2 0 16,1 2 1-16,-3-2-1 16,4 0 0-16,-2 0 0 15,-1 3 0-15,-3-3 0 16,1 1 1-16,-6 2-1 16,1-2-4-16,1-1-2 15,-2 3 2-15,-1-3 3 16,-1 0 0-16,0 1 1 15,-4-1 0-15,-2 0 2 0,0 0 3 16,0 0-3 0,0 0 1-16,0 0-3 0,0 0-4 15,0 0-6-15,0 0-11 16,0 3-20-16,0-3-57 16,0 1-70-16</inkml:trace>
  <inkml:trace contextRef="#ctx0" brushRef="#br0" timeOffset="35046.0188">29019 5975 187 0,'0'0'48'0,"0"0"-34"16,0 0 35-16,0 0 11 16,0 0-22-16,0 0-6 15,-9-8 2-15,2 4 1 16,-4 0-7-16,-2-4-13 15,-10 3-13-15,-4-6 2 16,-8 3-1-16,-5-3 0 16,-7-2-2-16,-7 1-2 15,-4 0-2-15,0 0 1 16,-2-1 0-16,3 1 2 16,1 1 0-16,-2-1 0 0,4 2 0 15,0 0 1-15,4-2-1 16,0 2 1-16,1 3 1 15,1-5-2-15,-2 4 0 16,6 3 0-16,1-2 2 16,5 0-2-16,3 2-2 15,4 1 2-15,0 1 4 16,4-1-4-16,0 0 1 16,2-3-1-16,0 3-1 15,2-1 1-15,-4-1 0 16,-2-1-5-16,-7 3-11 15,-2 1-7-15,-4-1 5 16,0 4 7-16,3-3-4 16,4 1 11-16,3-1 4 0,6 1 0 15,1-2 1-15,3 0-3 16,2 1 2-16,2 2 0 16,-2-2 1-16,2 3-1 15,3 0-2-15,-3 0 1 16,5-1 1-16,-3-2-3 15,3 3 2-15,-3-1 1 16,3 1-1-16,-1 0 0 16,3 0 1-16,-1 0 0 15,6 0 0-15,4 0 1 16,2 0-1-16,0 0 0 16,0 0-10-16,0 0-11 0,0 0-50 15,6 0-30-15,10 0 8 16,-3 0-54-16</inkml:trace>
  <inkml:trace contextRef="#ctx0" brushRef="#br0" timeOffset="35916.5205">27362 5715 13 0,'0'0'15'0,"139"11"-8"16,-54-2 18-16,6 1 24 16,7 0-36-16,2 2-11 15,5 0 2-15,2 0-4 16,2 2 3-16,3-2-3 16,-3-1-1-16,-6-2-1 15,-7-4-22-15,-13 0-1 16,-6-3 15-16,-8-2 7 15,-9 0 3-15,-9 0 0 0,-7 0 0 16,-7 0 0 0,-2 0 2-16,-3 0 0 0,1 0-2 15,-6 0 2-15,-2 0-1 16,-4 0 5-16,-3 0 0 16,0 0 0-16,2 0 2 15,3 0-2-15,-1 0-2 16,2 0-4-16,1 0 3 15,-1 0 10-15,3 0-2 16,-4 0-2-16,-6 0-7 16,-3 0-1-16,-3 0 0 15,-5 0 1-15,-4 0 1 16,0 0 10-16,-2 0 20 16,3 0-19-16,2 0-9 15,1 0-2-15,1 0-3 0,-3-2 0 16,-2 2 2-16,-2 0-2 15,0 0 2-15,0 0 1 16,0 0 0-16,0 0 19 16,0 0 18-16,0 0-5 15,0 0-14-15,0 0 3 16,0 0-8-16,0-5-16 16,0 5-1-16,0-5-16 15,-2 3-6-15,-4 2-63 16,-3 0-61-16</inkml:trace>
  <inkml:trace contextRef="#ctx0" brushRef="#br0" timeOffset="36953.0205">29226 5775 29 0,'0'0'28'0,"0"0"3"0,0 0-3 16,0 0-9 0,0 0-6-16,-136 2-1 0,102 0-2 15,3 0-8-15,-2-1-1 16,-3 4 0-16,1-3 3 16,-4 0 2-16,-1 3-1 15,5-5 36-15,-1 0-24 16,3 0-14-16,-2 0-3 15,-6 0-1-15,1 0-3 16,-5 0-6-16,-1 3 4 16,-2 1 3-16,-2 0 3 15,2-2 0-15,-1 2 2 16,1-1-1-16,5-2 1 16,5-1 3-16,3 0 8 15,1 0-8-15,3 0-4 0,0 0-1 16,2 0 0-1,-2 0 0-15,-1 0 0 0,-3 0-2 16,2 0-2-16,-6 0-8 16,6 4-6-16,6-4 4 15,-2 0 1-15,3 0-7 16,-1 0-18-16,-4 0 17 16,6 0 21-16,0 0 0 15,5 2 0-15,1 0 0 16,3-2-1-16,5 0-10 15,-1 0 2-15,1 3 8 16,3-3-2-16,-4 3 3 0,3 1-1 16,-2-2 1-16,5 0 0 15,1-2 0-15,5 3 1 16,0-3-1-16,0 0-2 16,0 0-3-16,0 0-1 15,0 0 4-15,0 0 2 16,0 0 0-16,0 0 1 15,-3 0 0-15,1 0 21 16,-6 3-1-16,-1-1-15 16,-1 0-1-16,2 0 7 15,3-2-4-15,1 3-6 16,2-3-2-16,0 0 2 16,0 0-1-16,-1 0 1 0,-2 0 1 15,5 0-2-15,0 0-1 16,0 0-4-16,0 3-37 15,0-1-19-15,0 0 35 16,0 0 1-16</inkml:trace>
  <inkml:trace contextRef="#ctx0" brushRef="#br0" timeOffset="46402.4559">29164 5854 60 0,'0'0'46'15,"0"0"-10"-15,0 0-10 16,0 0-6-16,0 0-8 15,0 0 6-15,0 0 1 0,0 0 8 16,0 0 2-16,0 0-7 16,0 0-3-16,0 0-11 15,0 0-8-15,0 0 0 16,0 0-2-16,-4 0 0 16,0 0 0-16,0 0-4 15,0 0 5-15,-1-3 1 16,-1 1 0-16,-1 0 0 15,-2-3 0-15,-2 5-3 16,-2 0 0-16,-1-3 3 16,3 3-3-16,2 0 3 15,2 0-2-15,-1 0 1 0,-3 0 1 16,-1 0-3-16,-1 0 2 16,-1 0 0-16,4 3 0 15,-1 0 1-15,-3 1 0 16,-1-2 1-16,-6 1 1 15,-1 2-2-15,-1-3 1 16,2 0 1-16,2 0-2 16,2 0 3-16,3 2-3 15,1-1 0-15,-1 2 0 16,4-1-1-16,-7 2 1 16,2 2-8-16,-1 0-2 15,-3-1-6-15,-1 1-16 16,-3-3 16-16,4-1 11 15,0 2 5-15,6-2 0 16,2 1 0-16,2-3 0 0,0 1 0 16,0-1 0-16,2-2 0 15,-1 2 3-15,-4 0-3 16,1 2 0-16,-2 3 1 16,-1-3 0-16,1 1-1 15,-1 3 0-15,1 2-1 16,3 1 1-16,-4-1 0 15,3-3-1-15,1 1 1 16,4-1-2-16,2-2 2 16,-3 0 2-16,1-1-1 15,0 1 0-15,0 0 3 16,-1 2 2-16,-1 0-4 0,-2-2-1 16,1 2 2-1,5-1-2-15,-2-2-1 0,4-3 1 16,-1 1 0-16,3-2 3 15,0 0-3-15,0 0-1 16,0 0 0-16,0 0 0 16,0 0 2-16,0 0-2 15,0 0 6-15,0 0 6 16,0 0 2-16,0 0 5 16,0 0 0-16,0 0-7 15,0 0-6-15,0 0-5 16,0 0 2-16,0 0-1 15,0 0-1-15,0 0 3 0,0 0-2 16,0 0 4-16,0 0 2 16,0 0-2-16,0 0-2 15,0 0-3-15,0-3-1 16,0-1 0-16,0-1 0 16,0 2-1-16,0-2-2 15,0 4 0-15,0-2 3 16,0 3 0-16,0 0 0 15,0 0 0-15,0 0-4 16,0 0-8-16,0 0 2 16,0 0 0-16,0 0 3 15,0 0 1-15,0 0 2 0,0 0-2 16,0 0 6-16,0 0 1 16,0 0 0-16,0 0 0 15,0 0 0 1,0 0 1-16,0 0 0 0,0 0 1 15,0 0 1-15,0 0 1 16,0 0-4-16,0 0 1 16,0 0 2-16,0 0-4 15,0 0 0-15,0 0-1 16,0 0-9-16,0 0-4 16,0 0-39-16,0 0-32 15,0 0-33-15</inkml:trace>
  <inkml:trace contextRef="#ctx0" brushRef="#br0" timeOffset="57420.5525">21352 1766 117 0,'0'0'0'15,"0"0"-18"-15,0 0 18 16,0 0 29-16,0 0 9 15,43 111-11-15,-34-87 22 16,-1 2-11-16,2 0 1 16,-4 6-15-16,-3 6-9 0,-3 8 9 15,0 6-8 1,-11 3 7-16,-10-4-20 0,3-5 5 16,7-9-13-16,7-11 5 15,4-11-50-15,0-8-25 16,17-7-107-16</inkml:trace>
  <inkml:trace contextRef="#ctx0" brushRef="#br0" timeOffset="58029.5856">23158 1708 241 0,'0'0'83'16,"0"0"-43"-16,0 0-6 16,0 0-6-16,0 0 4 15,0 0-31-15,0 0 0 16,0 21 1-16,0 13 9 15,-4 13 22-15,-8 17-13 0,-5 17-7 16,-1 5 0-16,3-1-10 16,-1-12-3-16,7-15 0 15,7-10 0-15,2-17-4 16,0-4-15-16,0-8-29 16,4-7-22-16,7-12-74 15,-4 0-70-15</inkml:trace>
  <inkml:trace contextRef="#ctx0" brushRef="#br0" timeOffset="63609.4547">23127 2023 13 0,'0'0'19'16,"0"0"24"-16,0 0 26 16,0 0-15-16,0 0 9 15,0 0-13-15,0 0-22 16,-4 0 20-16,4 0-25 15,0 0-11-15,0 0-11 16,0 0-1-16,0 0-4 16,0 0-17-16,0 0-14 0,4 0 16 15,19 0 19-15,3 0 6 16,8-6 12-16,-3 2-18 16,2-2 28-16,3-4 10 15,-1 1-32-15,3-3 2 16,1-1-8-16,-4-6 0 15,-1 2 13-15,-1-5-11 16,0 0 16-16,1 2-17 16,3-3 6-16,6 4-7 15,6-1 0-15,9-3-1 16,14 1-3-16,9-1 2 16,6-4 1-16,0-1-9 15,-6-2-12-15,-10 2 21 16,-11 4-7-16,-10 4 3 0,-15 6 3 15,-8 4-5-15,-8 1 7 16,-5 5 0-16,-5 3-29 16,-2 1 2-16,4 0-68 15,0 0-68-15</inkml:trace>
  <inkml:trace contextRef="#ctx0" brushRef="#br0" timeOffset="66016.0021">29070 6055 61 0,'0'0'48'0,"0"0"-35"16,0 0 16-16,0 0-8 16,0 0-2-16,0 0 4 15,0 0 55-15,5-53 4 16,-5 50-36-16,0-1-20 15,0 2 15-15,0 1-10 16,0-3-27-16,0-3 2 16,0 1-6-16,0 1 0 15,0-2 14-15,0 2-12 16,-5 0 12-16,0 1-4 16,-4-1-9-16,-1 2-1 15,-4-3 0-15,-6 3-4 0,-4-4 3 16,-8-1-9-16,-3 3 10 15,-4-2 0-15,6 2 7 16,4-2-8-16,9 3 2 16,7 1 4-16,0 3 2 15,2 0-6-15,-1 0-2 16,-1 0 1-16,-1 0-6 16,-1 0-2-16,-1 11 7 15,1-1 1-15,1-1-5 16,-1-2 11-16,-3 2-6 15,-5-2 0-15,2 1 6 16,-2 0-5-16,0-2-1 0,4 3 0 16,1-4-5-1,5-1 8-15,3 0-3 16,6-4 0-16,2 2 3 0,2-2-10 16,0 0 7-16,0 0-9 15,0 0 7-15,0 0-9 16,0 0 11-16,0 0 0 15,0 0 2-15,0 0-4 16,0 0 2-16,0 0 0 16,0 0 0-16,0 0 2 15,0 0-2-15,0 0 0 16,0 0 6-16,0 0-5 16,0 0-1-16,0 0 0 15,0 0-2-15,0 0 4 16,0 0-2-16,0 0 0 0,0 0 5 15,0 0-8 1,0 0 3-16,0 0 0 0,0 0 7 16,0 0-4-16,0 0 7 15,0 0-10-15,0 0 4 16,0 0 1-16,0 0-5 16,0 0 0-16,0 0 3 15,0 0-1-15,0 0-2 16,0 0 0-16,0 0 7 15,0 0-12-15,0 0 5 16,0 3-12-16,-5-1 4 16,-1 1-17-16,-4 1 13 15,0 3-5-15,1-2-25 16,-3 2 2-16,1 1-36 16,1 2-45-16,0-6-19 0</inkml:trace>
  <inkml:trace contextRef="#ctx0" brushRef="#br0" timeOffset="100367.0446">27619 6261 151 0,'0'0'48'16,"0"0"-44"-16,0 0 37 15,0 0 39-15,0 0-22 0,0 0-25 16,0 0-13-16,0 0-1 16,-18 17-1-16,18-15-9 15,0-2-2-15,0 0 5 16,0 0 2-16,0 0-7 16,0 2-7-16,0-2-3 15,0 0-28-15,18 0 20 16,11-2 11-16,15-12 12 15,16-2-6-15,5-2-3 16,-3-4-2-16,-4 3 0 16,-8-1 2-16,-13 8-1 15,-8 7-2-15,-8-1 0 16,-11 6-3-16,-5 0 3 0,-3 0-3 16,-2 0-4-16,0 0-3 15,0 0-11-15,0 0-2 16,0 0 16-16,0 0 7 15,0 0 6-15,0 0 5 16,0 0 5-16,0 0 0 16,0 0 2-16,0 0 6 15,0 0-5-15,0 0-11 16,0 0-4-16,0 0-3 16,0 0-1-16,0 0-2 15,0 0-3-15,0 0-1 16,0 0 3-16,0 0 3 15,0 0 0-15,0 0-2 0,0 0-8 16,0 0-41 0,0 0-39-16,0 0 6 0,0 4 33 15,0 3-61-15,0-2-11 16</inkml:trace>
  <inkml:trace contextRef="#ctx0" brushRef="#br0" timeOffset="100691.0389">28138 6111 226 0,'0'0'69'16,"0"0"-45"-16,0 0 19 15,0 0-24-15,0 0-19 16,0 0-24-16,-2 31 24 16,13-5 4-16,11 0-4 15,3 2 1-15,2 0 3 16,4 0 6-16,-2 1 1 16,0-3-5-16,-3 1-5 15,-1-3-1-15,-3-1-3 16,1-3-4-16,-2-2-31 0,2-4-50 15,-3-6-67 1</inkml:trace>
  <inkml:trace contextRef="#ctx0" brushRef="#br0" timeOffset="107228.6499">25630 4357 43 0,'0'0'37'0,"0"0"-1"15,0 0 7-15,0 0-3 0,0 0-25 16,0 0-7-16,0 0 1 16,-4-26-4-16,4 23 4 15,0-2 0-15,0 3-9 16,0 0 1-16,0 0 0 15,0 2 1-15,0-4 1 16,0 4 2-16,0-2 3 16,0 0 0-16,0 2-8 15,0-2 0-15,0 2 1 16,0 0-1-16,0 0 0 16,0 0-1-16,0 0-1 15,-5 0-6-15,-13 0-16 16,-17 23 12-16,-23 14 12 0,-24 12 21 15,-23 5-11-15,-14-4-8 16,-14-3 3-16,-10-1-4 16,-6-3 10-16,3-8 11 15,13-6 1-15,21-7 8 16,23-6-23-16,27-6 5 16,24-6-8-16,23-4-4 15,13 0 10-15,2 0 3 16,0-8-11-16,13-16 7 15,20-6-10-15,14-6-7 16,6 0 2-16,5-1-2 16,2 3-4-16,-2 5 8 15,-6 5-7-15,-10 2 8 16,-13 8-11-16,-11 2 9 0,-9 7 4 16,-7 3 3-16,-2 2 1 15,0 0-4-15,-4 0-28 16,-25 2-3-16,-23 20 29 15,-15 12 4-15,-12 11-2 16,-4 6 1-16,0 7 2 16,-2 0-1-16,10-9 3 15,11-6-4-15,16-18 0 16,21-11 7-16,17-7 9 16,10-7-13-16,0 0-3 15,0 0 0-15,0 0-2 16,0 0-3-16,0 0-5 15,0 0 6-15,0 0 3 0,0 0-2 16,10 4 4-16,9-1 1 16,7 4 3-16,6-2-5 15,1 1 4-15,-2 1-4 16,0-2 0-16,-4 2-1 16,-2-2 0-16,-6 2 0 15,-3 0 0-15,-3-2 0 16,-3-1-2-16,-4-1-10 15,-3 0-10-15,-3-1 5 16,0-2 8-16,4 2-4 16,5 2-64-16,4 4-2 15,9-7-29-15</inkml:trace>
  <inkml:trace contextRef="#ctx0" brushRef="#br0" timeOffset="108586.4749">20720 5129 141 0,'0'0'70'0,"0"0"-12"16,0 0 25-16,0 0-11 15,0 0-2-15,0 0-5 16,-20-22-26-16,17 22-39 15,-3 0-3-15,-8 31-3 0,-15 22-17 16,-13 30 23-16,-5 11 6 16,7 2-6-1,13-14-8-15,14-15-11 0,13-17-18 16,0-14 0-16,0-13 26 16,0-7-16-16,4-9 13 15,3-7 10-15,6 0 3 16,12-10 1-16,18-30 14 15,7-10-7-15,6-7-7 16,-7 10 0-16,-13 10 0 16,-14 15 4-16,-9 12-4 0,-6 5-2 15,-5 5 0 1,0 0-10-16,3 0-14 0,0 23 13 16,-1 3 5-16,0 4-4 15,3-3 11-15,3-5 1 16,-2-9 0-16,-1-3 2 15,-1-8-2-15,-2-2 0 16,6 0 3-16,7-7 13 16,14-28 14-16,15-18-14 15,5-12-7-15,4-5-2 16,-6-3 2-16,-7 10-5 16,-8 10 12-16,-12 15-4 15,-1 8-8-15,-8 10-4 16,-4 8-3-16,-4 6 1 0,-3 3-4 15,0 3-19-15,0 0-17 16,7 0-51 0,-3 0-80-16</inkml:trace>
  <inkml:trace contextRef="#ctx0" brushRef="#br0" timeOffset="117288.6956">21624 5773 11 0,'0'0'0'0,"0"0"-4"15,0 0 4-15,-118 81 9 16,82-64 0-16,1-2 26 16,-1-1-4-16,1 3-15 15,-8 0 18-15,-8 0-14 16,-16 6 0-16,-11-2-7 16,-13 1-7-16,-9-1 5 15,-5-7 1-15,-7-9-4 16,-3-2 15-16,-1-3-22 15,0-7 21-15,8-17 8 16,12-10-25-16,9-8 7 16,16-6-7-16,9-10 16 15,20-14-14-15,19-12-7 0,23-12-13 16,5-15-8 0,48-15-39-16,32-16 25 0,40-3 13 15,35 9-3-15,39 15 1 16,28 24 20-16,18 12 1 15,10 15 1-15,1 17 2 16,-2 19 0-16,-2 17 1 16,-14 17-1-16,-23 1 0 15,-32 44-1-15,-50 25 0 16,-42 24-2-16,-47 25 2 16,-40 26 1-16,-23 20 12 15,-57 2 21-15,-24-10-5 16,-14-24-6-16,-11-24 0 15,-12-19 16-15,-21-15-22 0,-26-12 2 16,-20-5-5-16,-20-5-7 16,-19-9 23-16,-2-8-20 15,-2-2 8-15,15-5 0 16,38-8-14-16,40-9-2 16,52-12-1-16,42 0-12 15,33-24-45-15,25-22-87 16</inkml:trace>
  <inkml:trace contextRef="#ctx0" brushRef="#br0" timeOffset="149145.463">18787 13258 32 0,'0'0'52'0,"0"0"-16"16,0 0 22-16,0 0-14 15,0 0 0-15,0 0-21 16,0 0-20-16,0 0-1 15,0-5-2-15,0 5 0 16,0 0 4-16,0 0 0 16,0 0 19-16,0 0 3 15,0 0-13-15,0 0 10 16,0 0-12-16,0 0-8 16,0 0 0-16,0 0-3 0,0 0 0 15,0 0-2 1,0 0 3-16,0 0-1 0,0 0 0 15,0 0 1-15,0 0-5 16,0 0 6-16,0 0-2 16,2 0 14-16,-2 0-10 15,0 0 5-15,0 0-5 16,0 0-3-16,2 8 11 16,-2 15 14-16,2 9-7 15,3 5-5-15,1 2-2 16,6 6 2-16,3 1 0 15,3 2 0-15,3 3-6 16,-4-2-6-16,3 4 7 16,1 1-1-16,-2-1-6 15,6 0 2-15,2-7-4 0,0-4 1 16,4-6-8 0,0-5 7-16,2-5-5 0,5-4-1 15,2-5-1-15,5 2 7 16,4-6 0-16,4-4 4 15,3-1-9-15,2-1 6 16,2 0-1-16,5-1 4 16,1-2 0-16,6 0-1 15,4-3-3-15,4 2 0 16,5-1-3-16,7-2 5 16,5 0-2-16,12 0 0 15,11 2 0-15,4 3-3 0,1-5 3 16,-3 5-9-1,3-5 4-15,2 0 0 0,-2 0 3 16,-1 0 0-16,1 0-15 16,0-12 13-16,-3 2-5 15,-3 0-2-15,-1 2 7 16,-2-4 3-16,4 1 1 16,1-2 2-16,-1-1 1 15,-2 0-5-15,-1 2 2 16,1-5-2-16,-1 4-4 15,-1 2-17-15,-4-1 20 16,-8 2 2-16,-1 1 2 16,-9 0 3-16,-7 0-4 15,-14 0 1-15,-8 4-2 16,-14-5 1-16,-3 3 0 0,-2-6 3 16,1 2 1-16,1 3 12 15,2 1-16-15,-4-2 3 16,-7 6 4-16,-8-2-7 15,-12 3 0-15,-3 2 8 16,-5-6-7-16,3 2 9 16,-3-2 1-16,2 0-11 15,3 1 10-15,-1-4-10 16,3 6 0-16,5-6 9 16,-2 3-5-16,4 4 0 15,0-1 0-15,-3-2-1 16,3 1 0-16,-3-2-1 0,-2 0-2 15,-2 4 0 1,2-4 5-16,2 2-5 0,5-2 0 16,2-1 2-16,0 2 3 15,-6-2-5-15,-8 4 0 16,-6-1-1-16,-7 4 5 16,1-2 3-16,-1 2 12 15,-2-3 8-15,2 0 2 16,2-3-27-16,3-4 3 15,-1 2-5-15,1-4 2 16,2-4-2-16,-2-5 0 16,2-7-1-16,0-2-4 15,-2-2 5-15,1-10-5 0,-1 0 3 16,2-2 4-16,2-2-2 16,0 0 0-16,-1-1 4 15,0 6 1-15,-3-2-3 16,-1 4 0-16,0 5 2 15,-6-1 2-15,0 9-3 16,0 8-3-16,0 7 5 16,0 8-13-16,0 3 8 15,0 0-20-15,0 0-1 16,0 0-42-16,0 0-32 16,-12 8-41-16,-5 7-61 15</inkml:trace>
  <inkml:trace contextRef="#ctx0" brushRef="#br0" timeOffset="152654.3651">24901 13527 28 0,'0'0'15'15,"0"0"-3"-15,0 0-1 16,0 0-10-16,0 0-1 16,0 0-3-16,0-10-24 15,0 8-10-15</inkml:trace>
  <inkml:trace contextRef="#ctx0" brushRef="#br0" timeOffset="153719.3642">24901 13527 38 0,'-29'-51'55'16,"29"51"-5"-16,0 0 7 16,0 0-10-16,0 0-9 15,0 0-31-15,0 13 0 16,0 9-2-16,12 1 22 16,-1 7 1-16,3-2-3 15,-2 2-18-15,1-1 8 0,-3 4-2 16,-1 1-9-1,-1 0 13-15,2 0-8 0,-1 0-6 16,-1-6-5-16,4-4 2 16,1-8-3-16,0 0-1 15,5-8-5-15,5 2 3 16,3-10-2-16,10 0 8 16,8 0 13-16,12 0-12 15,11 0 1-15,7-6-1 16,8-4 2-16,2 2-4 15,6-2 1-15,1 2 0 16,0 2 0-16,-3-2 0 16,-4 0 0-16,-4 1 0 0,-4 2 1 15,1 3-1-15,-2-2 0 16,6 1 0-16,-6-2-6 16,-4 1 5-16,-8 4-4 15,-14 0-1-15,-12 0-8 16,-10 0 13-16,-9 0-2 15,-9 0 3-15,-5 0-6 16,-4 0 12-16,0 0-6 16,0 0 41-16,0 0-12 15,0 0 15-15,-4-3-21 16,-5-2-13-16,5 1 19 16,2 2-7-16,2 2-4 15,0 0-8-15,0 0-6 16,0 0-8-16,0 0 2 0,0 0-14 15,0 0 14-15,0 0-15 16,0-2 10-16,0 2 7 16,0 0 0-16,0 0 0 15,0 0 0-15,0 0 0 16,0 0 14-16,0 0-11 16,0 0 6-16,0 0 7 15,0 0-16-15,0 0 6 16,0 0-6-16,0 0 2 15,0 0 4-15,0 0-6 16,0 0 0-16,0 0-5 16,0 0 2-16,0-2-1 0,0-3 0 15,0-7 4-15,2-9-12 16,11-7 11-16,3-7-2 16,-1-2 1-16,1 1 4 15,-3 1 4-15,-4 5-2 16,3 8-2-16,-6 7 7 15,3 1-9-15,-2 2-4 16,-3 7 0-16,1-1 0 16,-3 5 4-16,-2 1 0 15,0 0-3-15,0 0-1 16,0 0 2-16,0 0 2 16,0 0 2-16,0 0 1 15,0 0-1-15,0 0-2 0,0 0 5 16,0 0-10-1,0 0 5-15,0 0-7 0,0 0-43 16,0 0-86-16,4 0-45 16,1 0-62-16</inkml:trace>
  <inkml:trace contextRef="#ctx0" brushRef="#br0" timeOffset="155070.8176">27955 13529 216 0,'0'0'84'0,"0"0"-55"16,0 0 0-16,0 0 22 15,0 0 2-15,0 0-13 16,0 0 4-16,0 0-24 16,0 0 1-16,0 0 1 15,0 0-17-15,0 8 15 16,-6 16 4-16,-6 11-10 16,1 7-1-16,1 6-13 15,-4 1 0-15,3-2 1 16,4-4 4-16,-2-8-5 15,5-7 0-15,4-2 2 16,0-8-10-16,0-2 7 0,0-2-17 16,16-5 5-16,19-4-20 15,19-5 7-15,21 0 25 16,17 0 1-16,15-9-6 16,6-1 6-16,9 1 0 15,9 2 0-15,4-2 3 16,6 1-5-16,4-2 2 15,3-4-19-15,0-3 2 16,-8-6-16-16,-17 3 16 16,-21 0 6-16,-19 5 5 15,-21 6 6-15,-17 4 0 16,-21 2 0-16,-10 3 0 16,-10 0 0-16,-4 0 0 15,0 0 22-15,0 0 10 16,0-2-7-16,0 0-18 0,0 0-2 15,-2 2 6-15,0-3-9 16,-2 3 4-16,-1 0 2 16,2-3-4-16,3 3-2 15,0-2 3-15,0 0-4 16,0 0-1-16,0-1 0 16,0-2-7-16,0-1 4 15,0-3 0-15,0 0 3 16,0-3 0-16,0-2-6 15,0-7 3-15,0-2 3 16,0-4-12-16,0 0 3 16,-4-4-3-16,-2 7 12 0,-1 4 7 15,1 3-7-15,1 3 16 16,2 3-16-16,1 5 0 16,2 3-2-16,0 3 2 15,0 0-5-15,0 0-17 16,0 0-40-16,-2 0-24 15,-5 13-21-15,-1 9 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25:23.5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8045 8441 50 0,'0'0'80'0,"0"0"-34"15,0 0 23-15,0 0 16 16,0 0-18-16,0 0-11 0,0 0-16 16,-11-8-9-16,11 8-1 15,0 0-1-15,0 0 0 16,0 0-4-16,0 0-5 15,0 0-12-15,0 0-8 16,0-1-6-16,0 1-13 16,0 0-12-16,6-2 4 15,15-2 18-15,10-2 9 16,6 0 7-16,5-4-6 16,8 1 5-16,0 0 0 15,4 1-6-15,0-1 0 16,-5 4-10-16,-9 2-31 0,-2 2-34 15,-3-5-31-15,-8-2-69 16</inkml:trace>
  <inkml:trace contextRef="#ctx0" brushRef="#br0" timeOffset="296.5054">8140 8293 249 0,'0'0'192'0,"0"0"-146"0,0 0-44 16,0 0-2-16,0 0 17 15,0 0-17-15,0 0-5 16,25 0 5-16,13-11 14 15,13-4 3-15,5 0-10 16,9-4-7-16,-3 1-7 16,-4 2-4-16,-10 2-25 15,-11 4-74-15,-20 5-121 16</inkml:trace>
  <inkml:trace contextRef="#ctx0" brushRef="#br0" timeOffset="646.5011">8776 8041 395 0,'0'0'184'16,"0"0"-128"-16,0 0-5 15,0 0 10-15,0 0-11 16,0 0-32-16,-9-10-18 15,9 10-15-15,6 0-23 16,17 1 4-16,6 18 34 0,4 3 1 16,5 0 0-1,-7 2 3-15,-2-4 17 16,-8-3-21-16,-8-5-3 0,-3-3-1 16,0 1 3-16,-6 0-2 15,-2 1-1-15,-2 14-3 16,-8 12 6-16,-31 16 1 15,-14 10 17-15,0 4-17 16,3-2-28-16,15-14-88 16,17-22-270-16</inkml:trace>
  <inkml:trace contextRef="#ctx0" brushRef="#br0" timeOffset="24936.1149">9431 8124 245 0,'0'0'93'0,"0"0"-76"15,0 0 15-15,0 0 60 16,0 0-12-16,0 0-25 16,0 0-4-16,0 0-22 15,-7-2 7-15,7-1-5 16,0 3-23-16,0 0 15 16,0 0-23-16,0 0 0 0,0 0-4 15,0 0-12 1,0 20 3-16,0 18 7 0,5 13 6 15,4 4 7-15,-1 2-7 16,-1-7 0-16,3 0-5 16,-4-8-7-16,3-4-14 15,2-6-27-15,0-8-43 16,10-11-63-16,0-13-101 16</inkml:trace>
  <inkml:trace contextRef="#ctx0" brushRef="#br0" timeOffset="25393.1218">9870 8168 348 0,'0'0'14'15,"0"0"-14"-15,0 0-26 16,0 0 26-16,0 0 2 16,40-123 17-16,-15 101-12 15,-1 6 0-15,-5 6 13 16,-7 3-15-16,-3 6-5 16,-4 1 0-16,0 0 0 15,-1 0 0-15,2 22 8 0,-3 18 14 16,-3 10 28-16,0 10-20 15,-11 5-10-15,-12-2-1 16,1 4-17-16,0-9 3 16,0-7-3-16,3-8 5 15,4-11-8-15,4-6 1 16,0-3 0-16,4-8-1 16,3-4 2-16,4-8-1 15,0-1 0-15,0-2-9 16,4 0-3-16,25 0-15 15,18-14 27-15,13-12-6 16,2-6-7-16,-2-2-46 16,-15 2-93-16</inkml:trace>
  <inkml:trace contextRef="#ctx0" brushRef="#br0" timeOffset="27942.298">10479 8122 125 0,'0'0'137'15,"0"0"-120"-15,0 0 10 16,0 0 37-16,0 0-27 16,0 0 2-16,0 0 3 15,0 2-15-15,0-2 13 16,0 0-13-16,0 0-11 15,0 0 3-15,0 0-19 16,0 0 0-16,2-20-10 16,16-9-41-16,5-7 12 0,0 3 27 15,2 1 8-15,-5 8 1 16,-2 6 2-16,-4 4 1 16,-2 7 0-16,2 0 0 15,-3 6-4-15,1 1-5 16,-3 0-8-16,1 18 16 15,-1 18 1-15,-2 13 9 16,-7 9 10-16,0 2-9 16,0 7 13-16,-9 2-10 15,-11 1-9-15,-4 6 12 16,-5 0-16-16,-5-3 4 16,1-10-3-16,4-15 3 0,4-11 3 15,7-14-7 1,7-9 3-16,7-7 0 0,4-7 0 15,0 0-3-15,0 0 0 16,0 0 1-16,0 0-5 16,13-18-9-16,20-11-7 15,17-14 19-15,10-6-21 16,2-7-15-16,5-6-44 16,-7-1-99-16</inkml:trace>
  <inkml:trace contextRef="#ctx0" brushRef="#br0" timeOffset="28461.7957">11363 7874 424 0,'0'0'96'0,"0"0"-52"16,0 0 15-16,0 0-13 15,0 0-46-15,0 0 9 16,-75 133-9-16,26-47 20 16,-2 8-16-16,8 2 7 15,10-5-9-15,12-9-3 16,11-18 1-16,10-15-28 16,0-15 15-16,20-17-9 15,24-10-50-15,16-7 28 0,7-19-9 16,5-25-3-16,-10-14 56 15,-15 0 1-15,-16 2 17 16,-17 10 2-16,-14 11-7 16,-2 10 8-16,-34 4-6 15,-7 8-3-15,-3 3-1 16,-1 1-8-16,5 4 9 16,3-4-12-16,6-5 1 15,1-4-5-15,6-8 0 16,4-11 4-16,6-4 27 15,7-1-18-15,7 0 19 16,2 4-9-16,0 8-12 0,0 3 7 16,15 5-14-16,6 7-1 15,10 1-2-15,4 1-15 16,10 3 18-16,4 2-19 16,5 5-22-16,1 0-34 15,-3-1-110-15</inkml:trace>
  <inkml:trace contextRef="#ctx0" brushRef="#br0" timeOffset="28963.8019">11974 7732 287 0,'0'0'137'0,"0"0"-133"15,0 0 4-15,-42 110 60 16,9-48-13-16,-3 17-39 16,-7 11-8-16,-3 16 16 15,-3 16-17-15,9-3 39 16,11-15-46-16,16-24 9 16,13-25-18-16,0-19 6 15,17-14-4-15,21-15-15 16,15-7 2-16,16-28 20 15,16-33 13-15,2-28-11 16,-10-7 17-16,-23 2-18 16,-24 13 11-16,-26 21 10 0,-4 13-13 15,-24 6-8-15,-21 9-1 16,-9 6 0-16,6 6 5 16,1 6-3-16,9 4 2 15,11 0 7-15,8-2-6 16,3-8-8-16,9-6 3 15,7-15 0-15,0-3-3 16,2-1-9-16,19 2 12 16,2 8-2-16,2 8 4 15,6 3-4-15,7 6-12 16,3 8-25-16,-2 6 1 16,1 4-33-16,-6 0-1 15,-12 8-12-15,-13 9-81 0</inkml:trace>
  <inkml:trace contextRef="#ctx0" brushRef="#br0" timeOffset="30013.0021">11968 8008 6 0,'0'0'32'15,"0"0"49"-15,0 0-11 16,0 0-22-16,0 0 1 0,0 0-8 16,-49 3 12-1,31-1-9-15,-2-2-6 0,2 0-6 16,-4 0-5-16,1 0 5 15,2 0-19-15,-2-10 4 16,3-3 15-16,-1-5-26 16,-2-4-6-16,2-3 0 15,1-1 0-15,0-5-6 16,2 3 8-16,5-4-6 16,4-2-1-16,5 2-21 15,2 2 22-15,0 4-8 16,0 6 4-16,0-1 6 15,12 0-14-15,16-1-2 16,13-1 1-16,5 4-15 0,8 2 28 16,-1 7 1-1,-4 2 3-15,-6 8-6 0,-12 0 6 16,-8 0 0-16,-11 16 0 16,-3 10 2-16,-7 9 23 15,-2 3-4-15,0 2-10 16,0-5-2-16,0-1-8 15,0-5-2-15,-6 0-5 16,-17-4-76-16,-5-4-129 16</inkml:trace>
  <inkml:trace contextRef="#ctx0" brushRef="#br0" timeOffset="37761.5539">3395 16307 100 0,'0'0'155'0,"0"0"-133"16,0 0 47-16,0 0 20 15,0 0-29-15,0 0-2 16,0 0-33-16,2 0 7 16,-2 0-5-16,2-5-13 0,-2 5 20 15,2 0-19-15,-2 0-8 16,0 0-7-16,0 0-4 15,0 0-6-15,7 9-5 16,2 19 3-16,4 16 12 16,8 18 0-16,-4 1 0 15,3 12 6-15,3-7-1 16,-8-1-5-16,1-1 0 16,-5-13 2-16,-5-2-8 15,1-7 6-15,-4-8-10 16,1-5 0-16,3-10-34 15,-1-7-37-15,10-10-44 0,4-4-37 16,2-4-47 0</inkml:trace>
  <inkml:trace contextRef="#ctx0" brushRef="#br0" timeOffset="38084.5558">3941 16874 217 0,'0'0'207'16,"0"0"-120"-16,0 0-36 16,0 0 37-16,0 0-36 15,0 0-48-15,-74 9-4 16,52-4 0-16,4-5-6 0,3 0-7 16,-1 0-17-1,3-10 18-15,1-8 7 0,3 0-1 16,7-2-8-16,2 6 10 15,0 0-26-15,0 4 12 16,13 2 3-16,8-1 6 16,3 9 6-16,-1 0-10 15,-2 0 4-15,-2 5-15 16,-6 13-6-16,-4 0 17 16,0-1-30-16,-5 6-64 15,3-11-88-15</inkml:trace>
  <inkml:trace contextRef="#ctx0" brushRef="#br0" timeOffset="38413.5546">4150 16837 98 0,'0'0'83'0,"0"0"-65"15,0 0 66-15,0 0 18 16,0 0-34-16,0 0-45 15,0 11 20-15,0-11 2 16,-7 0-28-16,-8 0-2 16,-1-6-15-16,1-14-2 15,4-4 0-15,1 2-18 16,4 4 13-16,6 0 0 16,0 9-6-16,8-1-14 0,24 3 4 15,8 7 20-15,5 0-2 16,0 0-13-16,-8 0 16 15,-8 12-9 1,-6 2-9-16,-6-1 13 0,-5 1-9 16,-6 3 1-16,-1 1-32 15,1-4-109-15</inkml:trace>
  <inkml:trace contextRef="#ctx0" brushRef="#br0" timeOffset="38742.559">4549 16808 29 0,'0'0'80'0,"0"0"9"16,0 0 45-16,0 0-10 16,0 0-41-16,0 0-29 15,2 8 3-15,-26-4-11 16,-5-4-35-16,0 0-11 15,4 0 1-15,8-4-3 16,1-10-11-16,5-4 5 16,4-4 7-16,7 0-27 15,0 5 27-15,0 3-13 16,7 9-7-16,15 0 18 16,7 5-11-16,5 0-4 15,-1 6 5-15,-2 15-17 0,-2-2 7 16,-6 3-25-16,-4 1-59 15,-7-9-93-15</inkml:trace>
  <inkml:trace contextRef="#ctx0" brushRef="#br0" timeOffset="39013.0544">5131 16527 256 0,'0'0'62'0,"0"0"-60"0,0 0 97 16,0 0-13-16,-6 150-17 16,-1-99-35-16,-3 0-23 15,0 0 1-15,-6-7-12 16,-2-3 0-16,-2-2 0 15,3-11-55-15,-4-2-40 16,1-8-28-16,3-10-112 16</inkml:trace>
  <inkml:trace contextRef="#ctx0" brushRef="#br0" timeOffset="39233.5576">4932 16709 62 0,'0'0'199'0,"0"0"-109"0,0 0-43 16,0 0-16-16,0 0-4 16,0 0-21-16,132 5 11 15,-101 17 5-15,-4 9-10 16,0 4-3-16,-3 5 1 16,3-4-10-16,2-4 0 15,4-6-6-15,-2-12-90 16,6-14 0-16,-4 0-74 15</inkml:trace>
  <inkml:trace contextRef="#ctx0" brushRef="#br0" timeOffset="39470.5589">5374 16288 300 0,'0'0'204'0,"0"0"-191"15,0 0-11-15,0 0 0 16,0 0 1-16,0 0 25 16,31 135 3-16,-18-67-7 15,1 7-19-15,-3-4-4 16,1-3 0-16,0-6 2 0,2-9-6 16,10-4-15-1,5-12-53-15,12-7-18 0,5-16-114 16</inkml:trace>
  <inkml:trace contextRef="#ctx0" brushRef="#br0" timeOffset="39785.058">5980 16860 528 0,'0'0'81'15,"0"0"-62"-15,0 0-11 16,0 0-1-16,0 0-7 15,-133-26-6-15,115 17-7 16,3-5 9-16,3 1 0 0,5-1 3 16,5-8 1-16,2-4 0 15,0-6-10-15,17 1-5 16,8 3 11-16,4 12-6 16,0 11 3-16,0 5 7 15,0 0-11-15,-2 21-9 16,-2 11-5-16,-6 9 4 15,-3-1-4-15,-1 0-2 16,4-8-29-16,5-10-27 16,14-12-36-16,14-6 56 15,4-4 8-15</inkml:trace>
  <inkml:trace contextRef="#ctx0" brushRef="#br0" timeOffset="40031.0537">6450 16852 91 0,'0'0'242'0,"0"0"-115"0,0 0 12 15,0 0-58-15,0 0-44 16,0 0-7-16,-108 4-25 16,85-4 3-16,8 0 4 15,-1-8-10-15,5-10 20 16,5-4-22-16,0-7 0 16,6-1-1-16,0 2-16 15,6 2-1-15,13 8-6 16,8 4-17-16,4 10 19 15,0 4-7-15,3 0-16 0,-3 11 4 16,0 14-4 0,-4 1-38-16,0-2-70 0,8-2-75 15</inkml:trace>
  <inkml:trace contextRef="#ctx0" brushRef="#br0" timeOffset="40339.0588">6910 16794 223 0,'0'0'272'0,"0"0"-162"16,0 0-65-16,0 0-25 16,0 0 5-16,0 0-19 15,-132-10-6-15,107 5 0 16,10-2 2-16,7-3-4 16,-2-3 4-16,6-5-2 15,4-4 11-15,0-10-11 0,0 0 0 16,11 2-8-1,9 8 1-15,5 8 4 0,-1 6-5 16,1 8-1-16,0 0 9 16,-2 16-15-16,-4 16 9 15,-6 5 3-15,-9-2 3 16,-1 2 2-16,-3-7-2 16,0-4-6-16,0-2-37 15,0-7-89-15,0-8-109 16</inkml:trace>
  <inkml:trace contextRef="#ctx0" brushRef="#br0" timeOffset="41689.3871">8664 16682 59 0,'0'0'147'0,"0"0"-68"16,0 0-2-16,0 0-15 0,0 0-1 16,0 0-18-16,-26 0-24 15,26 0 9-15,0 0 2 16,0 0-9-16,0 0 11 16,0 0-28-16,0 0-4 15,17 0-16-15,30-12-15 16,20-13 31-16,8-15 20 15,2 1-20-15,-11-2 27 16,-8 7-19-16,-8 5 1 16,-10 8 3-16,-5 3-9 15,-6 6-6-15,-6 2-16 16,-6-1-43-16,-7 4-30 16,-10 2-128-16</inkml:trace>
  <inkml:trace contextRef="#ctx0" brushRef="#br0" timeOffset="41931.3832">8628 16431 193 0,'0'0'237'0,"0"0"-188"16,0 0-43-16,0 0-6 15,0 0 35-15,0 0-21 16,116-44 4-16,-51 13-10 0,4 0-4 16,1-1-4-16,3 1 0 15,1-1-40-15,-5 2-44 16,-11 2-167-16</inkml:trace>
  <inkml:trace contextRef="#ctx0" brushRef="#br0" timeOffset="42229.3847">9509 15990 480 0,'0'0'184'0,"0"0"-160"16,0 0-10-16,0 0-6 0,0 0-8 15,0 0-1-15,47 10-6 16,4 16 7-16,7 0 0 15,-2 2-2-15,-5 2-4 16,-1-7 8-16,-15 4-2 16,-4-5 0-16,-13 0 3 15,-14-3-3-15,-4 7 0 16,-15 9 11-16,-39 11 16 16,-19 12-23-16,-14 4-4 15,6 1-7-15,12-10-57 16,22-14-88-16,21-20-198 15</inkml:trace>
  <inkml:trace contextRef="#ctx0" brushRef="#br0" timeOffset="46144.301">11083 15520 235 0,'0'0'136'0,"0"0"-105"16,0 0 6-16,0 0 58 15,0 0-8-15,0 0-44 0,0 0 2 16,-2-4-24 0,2 4-14-16,0 0 2 0,0 0-9 15,0 0-7-15,0 22 0 16,6 19-3-16,10 17 10 16,1 10 3-16,2 4-3 15,-1-1 6-15,-3-10-5 16,1-2-1-16,-3-10 0 15,0 0-22-15,-1-5-8 16,-6-4-52-16,-1-8-77 16,-3-10-196-16</inkml:trace>
  <inkml:trace contextRef="#ctx0" brushRef="#br0" timeOffset="46495.8074">11625 16160 456 0,'0'0'118'0,"0"0"-106"16,0 0 45-16,0 0-29 16,0 0-25-16,0 0-6 15,-40-36-9-15,28 22 4 16,6-9-1-16,3 2-16 15,3-7 13-15,0 6 7 16,0 6 5-16,9 6 8 0,7 1-6 16,1 8 4-16,6 1-6 15,2 0 4-15,-3 0 7 16,-2 6-7-16,-6 2 1 16,-6 6 12-16,-1 0-14 15,-7 2 1-15,0 8-4 16,0-2-1-16,-18 0-38 15,0-15-191-15</inkml:trace>
  <inkml:trace contextRef="#ctx0" brushRef="#br0" timeOffset="47306.7978">11828 14772 28 0,'0'0'340'15,"0"0"-240"-15,0 0-6 16,0 0-8-16,0 0-50 16,0 0-36-16,0 0-6 15,0 16-15-15,-2 47 21 16,-14 16 1-16,3 8 10 16,-4-7-7-16,9-9 2 15,1-9 2-15,7-6-8 16,0-5 1-16,0-5-1 15,3-5 0-15,12-3 0 16,7-13-6-16,1-5-18 0,6-7 2 16,0-13-4-16,4 0 2 15,3-16 24-15,-3-22 8 16,-6-10 0-16,-12-1-8 16,-8 5 3-16,-7 3-5 15,0 9 4-15,0 6 1 16,-11 4 6-16,0 0-6 15,1 8-1-15,-1 1 25 16,-1 5-3-16,-11 6-11 16,-10 2-13-16,-10 0-29 15,-4 14 3-15,10 4-47 16,8 5-76-16,10-10-135 0</inkml:trace>
  <inkml:trace contextRef="#ctx0" brushRef="#br0" timeOffset="48716.3017">10312 16179 266 0,'0'0'73'16,"0"0"-34"-16,0 0 16 16,0 0-10-16,0 0 4 15,0 0-21-15,-41-59 10 16,41 45-38-16,0-5-5 15,14-2 4-15,19-5-19 16,11-2 12-16,10 2 8 16,-2 3-14-16,-8 10 10 15,-11 3-2-15,-8 7-3 0,-7 3 8 16,-5 0-24 0,-3 22 4-16,-8 9 20 0,-2 8 2 15,0 7 17-15,-12-1-1 16,-9-5-3-16,-8 0 0 15,-3-8-11-15,0-6-2 16,1-3-1-16,9-6-4 16,9-8 3-16,6-5-9 15,7-4 4-15,0 0-1 16,0 0-4-16,0 0-21 16,23-9 4-16,10-3 15 15,7 3 13-15,-5-2 3 16,0 3 20-16,-10 8 5 15,-2 0-12-15,-5 0-5 16,-5 4 5-16,1 18-10 0,-7 6 18 16,-3 12 7-16,-4 13 4 15,0 5 5-15,-18 6-14 16,-4-2-16-16,-3-10-10 16,1-11-14-16,1-9-42 15,6-14-70-15,3-14-107 16</inkml:trace>
  <inkml:trace contextRef="#ctx0" brushRef="#br0" timeOffset="48965.3079">10949 16284 395 0,'0'0'73'0,"0"0"-72"15,0 0 41-15,0 0-6 16,0 0-35-16,0 0 4 16,0 94 1-16,0-39 14 15,0-1-20-15,0-6-7 16,0-12-17-16,0-9-36 16,0-13 1-16,-2-7-28 15,-3-7-71-15,-2 0-26 16</inkml:trace>
  <inkml:trace contextRef="#ctx0" brushRef="#br0" timeOffset="49182.797">10848 16365 264 0,'0'0'120'16,"0"0"-94"-16,0 0 35 15,0 0 6-15,0 0-41 16,0 0 26-16,63 4-10 15,-32 5-28-15,8 5 0 16,3 9-14-16,-3-5 2 16,6 4-5-16,-5 0-15 15,-2-10-20-15,-2 7-18 16,-12-14-67-16,-10-1-77 16</inkml:trace>
  <inkml:trace contextRef="#ctx0" brushRef="#br0" timeOffset="54232.5088">18185 9549 256 0,'0'0'50'15,"0"0"-12"-15,0 0 77 16,0 0-39-16,0 0-31 0,0 0-25 16,0 0-6-1,-9 0 17-15,9 0-26 0,0 0 4 16,0 0 2-16,0 0-8 16,0 0-6-16,0-10 0 15,25-12-55-15,10-9 39 16,10 0 1-16,2 4 18 15,-1 10 0-15,-7 5-3 16,-8 7 0-16,-12 5-2 16,-5 0-10-16,-1 0 6 15,-6 8-10-15,2 16 19 16,-2 8 8-16,-1 9 0 16,1 3 16-16,-7 3-20 15,0 4-2-15,-15 2 17 16,-26-2-7-16,-8-3 5 15,-2-8-6-15,9-8-4 16,11-9-2-16,12-13-5 0,15-6 0 16,4-4-4-16,0 0 13 15,0 0-5-15,0 0-4 16,0-4 0-16,18-16-1 16,11-4-2-16,13-7 3 15,8 4 8-15,0 3 0 16,2 5 5-16,-6 6 3 15,-9 4-7-15,-14 7 12 16,-6 2-21-16,-9 0-2 16,-1 11-5-16,-4 16 14 15,-3 13-2-15,0 13 2 16,-8 5-1-16,-13 2 0 0,-4-2-6 16,0-4-14-16,-4-8-18 15,5-11-52-15,-3-13-10 16,9-17-44-16,5-5-28 15</inkml:trace>
  <inkml:trace contextRef="#ctx0" brushRef="#br0" timeOffset="54476.0013">19070 9493 471 0,'0'0'116'0,"0"0"-116"16,0 0 28-16,0 0-15 16,0 0 12-16,-15 140 3 15,-1-68-27-15,-4 4 11 16,-2 3-12-16,-1 0-7 16,-2-4-21-16,1-9-64 15,2-15-9-15,2-20 12 16,5-18-103-16</inkml:trace>
  <inkml:trace contextRef="#ctx0" brushRef="#br0" timeOffset="54697.5024">18854 9717 23 0,'0'0'141'0,"0"0"-26"16,-5-120 21-16,1 101-40 16,2 7 14-16,2 7-8 15,0 5-36-15,0 0-53 16,0 0-13-16,2 0-9 15,21 10 0-15,5 20-1 16,4 10 11-16,-4 10-1 16,-4 11 0-16,-1 2-11 15,-3 0-4-15,0-5-43 16,2-12-37-16,3-14-32 0,4-20-43 16,0-12-53-1</inkml:trace>
  <inkml:trace contextRef="#ctx0" brushRef="#br0" timeOffset="54938.5036">19364 9238 261 0,'0'0'192'16,"0"0"-94"-16,0 0-19 15,0 0-35-15,0 0-39 16,0 0 10-16,-20 84-3 15,32-18 31-15,-2 11-37 16,-3 2 2-16,-7 4-8 16,0-3-24-16,0 0 5 0,0-3-36 15,0-7 2-15,0-12-35 16,10-24-162-16,7-20-18 16</inkml:trace>
  <inkml:trace contextRef="#ctx0" brushRef="#br0" timeOffset="55211.999">19609 9861 296 0,'0'0'221'0,"0"0"-170"15,0 0 19-15,0 0 23 16,0 0-67-16,0 0-21 16,0 0-4-16,0-5 5 15,0-2-12-15,0-2-3 0,0-6-1 16,0-7 7-1,0-2-24-15,7-2 15 0,13 4 10 16,3 6 2-16,-6 6 8 16,1 6-8-16,-7 4-7 15,-4 0 6-15,-2 0-7 16,-3 6 1-16,-2 13-6 16,0 2-28-16,0-3-69 15,0-9-267-15</inkml:trace>
  <inkml:trace contextRef="#ctx0" brushRef="#br0" timeOffset="55905.5035">20046 8115 365 0,'0'0'140'0,"0"0"-80"16,0 0 13-16,0 0-16 15,0 0-16-15,0 0-41 0,-13 72 0 16,-14 29 0-16,-15 29 19 16,-7 12-11-16,1 3-2 15,2-7-6-15,4-10-28 16,11-19-28-16,17-29-6 15,14-34-16-15,7-30-32 16,40-16 71-16,11-24-8 16,6-30-1-16,-3-15 46 15,-13-4 2-15,-7 1 35 16,-16 9 8-16,-12 10-38 16,-11 12 13-16,-2 11 42 0,-5 4-15 15,-15 7 5 1,-2 3-24-16,2 5 2 15,0 3-3-15,0 4-17 0,-2 4-8 16,-5 0-12-16,-2 7-56 16,0 17-32-16,4 1-106 15</inkml:trace>
  <inkml:trace contextRef="#ctx0" brushRef="#br0" timeOffset="70432.0792">23063 8874 460 0,'0'0'93'0,"0"0"-53"16,0 0-40-16,0 0-7 15,0 0-4-15,0 0-20 16,0 0 31-16,29 136 0 15,-12-71 1-15,-3 8 2 16,-6 3 1-16,-5 2-4 16,-3 2 0-16,0-2 0 15,0-7-3-15,0-9-61 16,0-16-79-16,8-20-51 16</inkml:trace>
  <inkml:trace contextRef="#ctx0" brushRef="#br0" timeOffset="70755.0605">23575 9544 339 0,'0'0'166'16,"0"0"-151"-16,0 0-15 15,0 0 9-15,-118-38-6 16,93 18-3-16,9 1 6 15,8-4 0-15,6 0-6 16,2 2 0-16,0 3-3 0,6 4 9 16,10 2 0-16,4 0-6 15,2 4 2-15,1 4-1 16,-1 2 4-16,-2 2-6 16,-4 0 1-16,-6 4-12 15,-3 15 9-15,-5 0 2 16,-2 8 1-16,0 0-7 15,-6 4-25-15,-21-9-102 16,-7-12-195-16</inkml:trace>
  <inkml:trace contextRef="#ctx0" brushRef="#br0" timeOffset="71354.058">23532 8328 331 0,'0'0'116'16,"0"0"-81"-16,0 0 24 15,0 0-11-15,0 0-2 0,-19-111-38 16,43 93-6 0,3 1-2-16,6 3 0 0,-4 2-8 15,-2 7 11-15,-5 5-6 16,-1 0 2-16,0 2-11 16,0 16 11-16,4 8 1 15,-6 5 0-15,-3 2 4 16,-5 2-3-16,-9-3-2 15,-2 0 1-15,-2-4-15 16,-27-2 12-16,-7-4-16 16,5-8-24-16,6-4 18 15,12-8-15-15,9-2-8 16,2 0 10-16,2 0 18 16,0 0 19-16,0 0-13 15,2 0-24-15,15 0 35 0,8 0 6 16,2 0 7-1,0 3 3-15,0 17-10 0,-5-1 25 16,-5 5-4-16,-6 3-5 16,-5-2 24-16,-6-1-7 15,0 0 3-15,0 0-9 16,-17-1-23-16,-3-2 17 16,-11 0-23-16,-5-2-1 15,-1 1-1-15,-1-9-87 16,5-5-61-16,6-6-140 15</inkml:trace>
  <inkml:trace contextRef="#ctx0" brushRef="#br0" timeOffset="74106.0363">20380 9680 168 0,'0'0'67'15,"0"0"-33"-15,0 0 37 16,0 0 8-16,0 0-14 16,0 0-42-16,0 0 8 15,0 0-11-15,0 0-10 16,0-5 27-16,0-2-32 15,14-8 4-15,7-5-9 16,16-3 0-16,17-9 0 16,15 1 0-16,10-3 0 15,18 0-11-15,12-2 10 16,11-1 1-16,5 3 0 16,-3 2-7-16,-8 4 7 15,-2 2 0-15,-5 1 0 0,-4 6-8 16,-5 3 8-1,-5 2 0-15,-10 5 0 0,-14 6 4 16,-9 1-5-16,-14 2 1 16,-11 0 0-16,-14 0-6 15,-7 0 0-15,-3 0 6 16,-5 0-2-16,4 0 9 16,1 0-7-16,-3 0 0 15,4 0 2-15,-3 0 9 16,-1 0-9-16,-1 0 0 15,-4 0 8-15,-1 0-6 16,-2 0 7-16,0 0-4 0,0 0-6 16,0 0 5-16,0 0-6 15,0 0 0-15,0 0 5 16,0 0-3-16,0 0 9 16,0 0-8-16,0 0 3 15,0 0 5-15,0 0-9 16,0 0 3-16,0 0 0 15,0 0 0-15,0 0-5 16,0 0 0-16,0 0-5 16,0 0-1-16,-2-2 6 15,-16-8-15-15,0-4 12 16,-4 2-3-16,2-3 6 16,-5 1 0-16,0 1 2 15,1-1-1-15,0 2-1 16,1 2 0-16,7 1 7 0,7 5-3 15,3 0 9-15,4 4-12 16,2 0 6-16,0 0-14 16,0 0 3-16,0 0-20 15,0 0-11-15,15 0-13 16,5 13 48-16,5 3-1 16,2-2 2-16,4-3-9 15,2 1 10-15,1-5-2 16,-3-1 1-16,0-2 4 15,-2 0-1-15,-2 0 3 0,0-3-7 16,-6 2 7 0,-4-1-7-16,-9 0 0 0,-6 0 0 15,-2 0-6-15,0 4 3 16,-6 9-12-16,-32 8 2 16,-18 9 13-16,-13 2 0 15,3 0 2-15,6 0-5 16,8-6-65-16,12-10-143 15</inkml:trace>
  <inkml:trace contextRef="#ctx0" brushRef="#br0" timeOffset="74790.5442">20419 9307 130 0,'0'0'109'16,"0"0"-69"-16,0 0 53 15,0 0-12-15,0 0 3 16,0 0-43-16,0-7-34 0,0 7-7 15,0 7 0-15,-14 28 0 16,-15 20 5-16,-13 17 18 16,-3 3 4-16,1 0-19 15,4-12-7-15,7-12 6 16,8-12-7-16,9-10 0 16,5-9 0-16,7-6 3 15,4-5-9-15,0 1-2 16,4-4-17-16,29-2 22 15,19-4-9-15,12 0 7 16,10 0-15-16,-6-13-31 16,-12 6 19-16,-13 0-10 0,-12 7-48 15,-15 0-114-15</inkml:trace>
  <inkml:trace contextRef="#ctx0" brushRef="#br0" timeOffset="76333.1467">20729 8170 301 0,'0'0'55'0,"0"0"-20"16,0 0 35-16,0 0-2 15,0 0-17-15,0 0-24 16,-23-17 10-16,23 9-37 16,0-4-2-16,0-2-5 15,16-4-15-15,8-2 10 16,17 0 5-16,9 2-5 15,8 0 6-15,2 4-3 16,-4 3 8-16,-6 8-4 16,-13 3 5-16,-5 0-3 15,-10 0-9-15,-9 6-21 16,-6 16 18-16,-7 10-2 16,0 8 17-16,-11 6 16 15,-14 2-15-15,0 1 14 16,-1-7-15-16,0-9 1 0,-3-4 2 15,4-12-3-15,7-6-5 16,5-5 0-16,8-6-3 16,5 0 2-16,0 0 5 15,0 0-29-15,18-2-3 16,13-10-12-16,12-3 45 16,1 6 4-16,-1 5 1 15,-8 4 25-15,-1 0-7 16,-3 1-11-16,-6 16 14 15,-8 5-23-15,-1 8 15 16,-10 5-3-16,-6 12-6 16,0 1 31-16,-13 2-11 0,-18 0-6 15,-16-4 0 1,-7-4-23-16,-4-3-2 0,5-11-40 16,8-10-70-16,18-16-27 15,17-2-98-15</inkml:trace>
  <inkml:trace contextRef="#ctx0" brushRef="#br0" timeOffset="76616.1459">21661 8027 442 0,'0'0'80'0,"0"0"-76"16,0 0-1-16,0 0 9 15,0 0-12-15,0 0-4 16,0 0 4-16,-8 156 14 16,-9-83-4-16,-3-1 7 15,-1-5-15-15,4-9 1 16,3-12-3-16,5-13-3 16,3-5-5-16,2-10-37 15,1-6-33-15,3-8-9 16,-4-4 4-16,-3-5 73 15,-4-32-48-15</inkml:trace>
  <inkml:trace contextRef="#ctx0" brushRef="#br0" timeOffset="76822.6417">21453 8110 44 0,'0'0'170'16,"0"0"-95"-16,0 0-65 15,0 0-9-15,0 0-1 16,0 0 74-16,82 67-2 15,-43-27-29-15,-2 6 13 16,-1 1-27-16,-5 1-22 16,-4-2 7-16,-3-6-10 15,-4-4-2-15,-6-8-2 16,-3-5-29-16,-4-8-42 16,-3-9-68-16,1-6-55 0</inkml:trace>
  <inkml:trace contextRef="#ctx0" brushRef="#br0" timeOffset="77057.6414">21872 7714 353 0,'0'0'67'15,"0"0"-55"-15,0 0-5 16,0 0-6-16,0 0 17 15,0 0-14-15,34 136 7 0,-28-59-3 16,1 9 11-16,1 0-18 16,2-2-2-16,1-6-18 15,0-9-61-15,2-16-19 16,-4-16-65-16</inkml:trace>
  <inkml:trace contextRef="#ctx0" brushRef="#br0" timeOffset="77311.1453">22164 8231 251 0,'0'0'59'0,"0"0"-57"16,0 0 23-16,0 0-12 16,0 0 2-16,0 0-11 15,-13 14-2-15,13-14 10 0,0 0 2 16,0-12 41-16,0-14-55 15,2-4-10-15,13 6 10 16,1 7 8-16,-5 8 10 16,-4 6 13-16,-7 3-25 15,0 0-6-15,0 0-3 16,0 0-59-16,0 0-58 16</inkml:trace>
  <inkml:trace contextRef="#ctx0" brushRef="#br0" timeOffset="77883.1426">22434 6837 256 0,'0'0'101'0,"0"0"-101"15,0 0-21 1,0 0 9-16,0 0 12 0,0 0 3 15,-52 45 9-15,14-32 1 16,-3 1-10-16,0-7 3 16,5-5-1-16,7-2 0 15,10 0 8-15,7-2 45 16,6-12-40-16,6-5 20 16,0-1-38-16,4-3-9 15,27-2 1-15,12 1 1 16,3 4 7-16,2 3 0 15,-7 6 2-15,-3 6 17 0,-5 2 6 16,-8 3-23 0,-2 0 2-16,-5 3-4 0,-3 20 0 15,-2 14 12-15,-8 12-8 16,-5 13 30-16,0 8-7 16,-18 1-17-16,-11-1 8 15,-4-5-18-15,-3-7 0 16,-7-6-2-16,-7-7-22 15,-6-2-61-15,-4-15-76 16,8-12-157-16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3:59:31.3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14449 13909 13 0,'0'0'62'16,"0"0"-55"-16,0 0 6 15,0 0 33-15,0 0-1 16,0 0-45-16,0 0-4 0,-11-38-35 15</inkml:trace>
  <inkml:trace contextRef="#ctx0" brushRef="#br0" timeOffset="457.5053">14170 14079 254 0,'0'0'137'0,"0"0"-121"0,0 0-8 16,0 0 11-16,0 0 66 15,0 0-23 1,148-124-34-16,-73 52-9 0,3-1-5 15,-9-5 10-15,-6-3-13 16,-12 3-4-16,-20 13-7 16,-16 16 4-16,-12 23-4 15,-3 18 11-15,-7 8-11 16,-20 10-3-16,-15 43-19 16,-14 20 21-16,-4 28-6 15,-4 16 13-15,4 8-6 0,4 14 0 16,2-9 5-1,8 2 5-15,1-10 2 0,9-13-12 16,7-17 5-16,10-20-2 16,5-20-6-16,7-24-1 15,5-15-58-15,0-13-21 16,-2-5-16-16,-2-39-58 16,-2-16-66-16</inkml:trace>
  <inkml:trace contextRef="#ctx0" brushRef="#br0" timeOffset="641.0062">13996 14287 76 0,'0'0'75'0,"0"0"0"0,0 0 20 16,0 0-33-1,0 0-51-15,0 0 28 0,52-29 15 16,-17 29-12-16,9 0-7 16,12 0-18-16,9 0 2 15,3 0-19-15,-6-9 0 16,-9-1-5-16,-13-6-63 15,-13-4-90-15,-12-4-85 16</inkml:trace>
  <inkml:trace contextRef="#ctx0" brushRef="#br0" timeOffset="839.0096">14569 13934 336 0,'0'0'58'0,"0"0"-48"0,0 0 1 15,0 0 98-15,-20 132-37 16,5-57-34-16,-3 5-15 16,0 6-20-16,2-3 3 15,1-9-6-15,6-16-38 16,9-14-92-16,0-18-93 16,0-18-52-16</inkml:trace>
  <inkml:trace contextRef="#ctx0" brushRef="#br0" timeOffset="1525.5063">14835 14382 312 0,'0'0'166'0,"0"0"-149"16,0 0-4-16,0 0 33 15,0-131-17-15,0 101 0 16,-8 9-5-16,4 6 33 15,0 10-24-15,-1 5-8 16,-3 0-25-16,-10 20-15 16,-7 13 11-16,-4 13-2 15,3 3 6-15,6 0 2 16,6-6-1-16,7-5-1 16,7-11 0-16,0 0 2 15,0-17-7-15,16-3 5 0,11-7 0 16,6 0-6-1,9-25 3-15,4-13-1 0,-7-6 2 16,-3 1 4-16,-11 6 6 16,-15 11 2-16,-5 9-1 15,-5 15 29-15,0 2-28 16,0 0-10-16,0 19-10 16,-13 12 4-16,-3 8 2 15,7-2 4-15,5-5 0 16,4-7-6-16,0-10-10 15,6-13-29-15,25-2-35 16,10-21 15-16,8-30 16 16,2-9-17-16,-7-16 53 15,-5-10 13-15,-8-12 2 0,-2-5 10 16,-7 10 1-16,-8 21 32 16,-8 26 26-16,-6 22-8 15,0 23 28-15,0 1-22 16,0 0-69-16,-4 25-2 15,-15 26-2-15,-5 16 4 16,7 13 5-16,3 11-5 16,3 8 0-16,7 6 1 15,1-1 1-15,1-14-2 16,2-14 0-16,0-20-4 16,0-21-17-16,0-16-47 15,0-11-6-15,0-8 19 16,0 0 2-16,0-27-22 0,2-4-60 15,1-13 54 1,-3-6 54-16,0-4-32 0</inkml:trace>
  <inkml:trace contextRef="#ctx0" brushRef="#br0" timeOffset="1824.0093">15035 14016 197 0,'0'0'169'15,"0"0"-139"-15,0 0 21 16,0 0 31-16,0 0-40 15,0 0 30-15,159-17-5 16,-75-3-48-16,-1-1-19 16,-15 7-19-16,-18 9-40 15,-23 5-2-15,-23 9-81 16,-4 15-108-16</inkml:trace>
  <inkml:trace contextRef="#ctx0" brushRef="#br0" timeOffset="31913.3456">3314 3125 4 0,'0'0'65'15,"0"0"-10"-15,0 0-5 16,0 0 31-16,0 0 12 15,0 0-15-15,0 0-24 16,0 0-15-16,0 0 1 16,0 0-25-16,0 0-11 15,0 0-8-15,0 0 3 16,0 0-5-16,0 0 3 16,0 0-10-16,2 5-11 15,-2 9-14-15,0 6 37 16,0 1 1-16,2 6 0 0,3-2 0 15,4-2-3-15,0-1-1 16,2-2 3-16,-2 1-1 16,0-2 4-16,0-2-8 15,-2-4 6-15,0-3-12 16,1-3 11-16,1-4-19 16,0 1 12-16,-2 0 7 15,-1-1 1-15,3-1 1 16,1 0-1-16,2 0 0 15,2-1 2-15,4 3 0 16,2-1-2-16,5-3 0 16,6 0 5-16,4 0-5 15,7 0 0-15,1 0 1 16,4-7 3-16,0-3-1 0,-1 2-3 16,1-2 0-16,-5 2 4 15,-4 3-4-15,-1 0 0 16,-6 1 1-16,2 3-1 15,-2-2 0-15,3 2 8 16,-1-2 2-16,0 3-8 16,1 0 2-16,-1 0-4 15,-2 0 0-15,2 0 9 16,-4 0-6-16,0 0-1 16,1 0 4-16,-6 0 2 15,1 0-6-15,-5-2-2 0,-2 1 4 16,-4 1-8-1,-2 0 10-15,-3 0-6 0,3 0 9 16,-6 0-7-16,5 0 3 16,-1 0-5-16,-2-2 0 15,1 2 11-15,-5-2-8 16,-2 2 7-16,-2 0 15 16,0-3-11-16,0 2 26 15,0-3 7-15,0-5-12 16,3 2-29-16,2-4-6 15,-3 2 0-15,5-1-1 16,-1-6 5-16,-2-1-4 16,6-3 0-16,-4-4 1 15,-1 2 2-15,-1 1-3 16,-4 2 0-16,0 6 2 0,0 6 5 16,0 2 8-16,0 5-9 15,0 0-4-15,0-2-3 16,0 2 1-16,0 0-4 15,2 0-8-15,0-1-34 16,3 1-25-16,2-2-100 16,-5 2-278-16</inkml:trace>
  <inkml:trace contextRef="#ctx0" brushRef="#br0" timeOffset="45369.0703">16245 13605 228 0,'0'0'47'0,"0"0"-1"15,0 0-43-15,0 0-6 16,0 0 3-16,0 0-1 16,0 0 0-16,-31 121 1 15,31-73 5-15,0 10 9 16,0 10 9-16,0 8-2 0,9 9-18 15,7 1 2-15,-3 8-5 16,1 7 0-16,-1 7 3 16,1 4-3-16,-1 0-10 15,-2 7-1-15,2 4 9 16,-2 10 0-16,-1 0 2 16,-2-7-87-16,-3-16 87 15,-3-16 25-15,2-13-25 16,4-15-38-16,-4-13 9 15,-2-7 28-15,-2 0-1 16,2-2 2-16,5-5 2 16,3-3 13-16,11-14-14 15,6-12-1-15,6-2-38 0,7-3 9 16,11-2 4-16,12-3 25 16,15 0 13-16,16 5 7 15,12-1-4-15,8 6 1 16,11 3-12-16,11 1 7 15,6 5-8-15,10-3-3 16,2-6-2-16,3-2-12 16,-4-3-18-16,1-5-4 15,4 0-34-15,-4 0 24 16,-2 0 31-16,-12 0 14 16,-13-5 1-16,-16 1-1 15,-12 4-2-15,-10 0 2 0,-18 0-2 16,-11 0-2-1</inkml:trace>
  <inkml:trace contextRef="#ctx0" brushRef="#br0" timeOffset="52620.1762">16214 13631 53 0,'0'0'128'16,"0"0"-77"-16,0 0-46 16,0 0 2-16,0 0 17 15,0 0-3-15,0 0 7 16,-6 0-15-16,6 0-3 15,0 0 7-15,0 0-17 16,0 0-2-16,0 0-1 16,4 0-22-16,27 0 25 0,14-9 0 15,18-6 19-15,12-5 15 16,12-1-24-16,7 1 3 16,1-3-3-16,1 1-9 15,-5-3 20-15,-4 4 0 16,1-4-1-16,-1-1-14 15,-5 3-6-15,-4 2-1 16,-11 4 1-16,-14 7-6 16,-15 2 4-16,-13 6 2 15,-14 0-6-15,-4 2 4 16,-7 0-2-16,4 0 4 16,0 0-3-16,3 0-31 15,3 0 4-15,-4 0-33 16,-4 0-35-16,-2 0-45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4:06:30.2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7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0-01-26T04:12:06.010"/>
    </inkml:context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13163 1824 262 0,'0'0'138'0,"0"0"-138"15,0 0-18-15,0 0 18 16,0 0 19-16,0 0-6 15,0 0-10-15,0 0 3 16,0 0-5-16,33 0-1 16,30 4 19-16,28 1-9 15,32-1 4-15,33-1-14 16,31-3 0-16,20 0-7 16,11 0 7-16,-6 0-8 15,-15-3-7-15,-16-8 7 16,-23 4 8-16,-21-2 0 15,-23 5 0-15,-29 0-7 0,-25 4 5 16,-24 0 2 0,-16 0 0-16,-11 0 4 0,-7 0 4 15,-2 0 6-15,6 0-6 16,6 0 9-16,12 0-6 16,10 0 0-16,8 0-11 15,-2 4-13-15,-9 0-41 16,-29 0-97-16</inkml:trace>
  <inkml:trace contextRef="#ctx0" brushRef="#br0" timeOffset="681.0064">13240 1751 26 0,'0'0'150'0,"0"0"-104"16,0 0 33-16,0 0 10 15,0 0-33-15,0 0-11 16,-6 0-45-1,6 1 0-15,-2 15-2 0,-7 21-18 16,-15 37 20-16,-12 32 5 16,-13 27-3-16,-9 15 28 15,2-2-18-15,5-6-10 16,6-12-2-16,12-17-3 16,6-14 3-16,0-11-5 15,10-10-10-15,-2-6 13 16,6-6-4-16,4-6-2 15,2-4 7-15,5 5-20 16,0-5 2-16,2-8-59 16,0-8-20-16,0-20-21 0,0-6-3 15</inkml:trace>
  <inkml:trace contextRef="#ctx0" brushRef="#br0" timeOffset="1384.9736">15612 1864 3 0,'0'0'152'16,"0"0"-118"-16,0 0-28 15,0 0 2-15,0 0 56 16,0 0 7-16,2-8-29 0,-2 8 7 16,0 0-25-1,0 0-24-15,-8 25 0 0,-28 33-10 16,-18 32 10-16,-19 24 5 15,-12 14-1-15,-12 17 0 16,-15 3-4-16,2-7 12 16,14-19 29-16,23-28-35 15,24-23-1-15,16-17-5 16,4-6 2-16,4-10 0 16,3-6-2-16,4-4 0 15,3-3-5-15,3-4-15 16,4-5-30-16,1-4-41 15,0-12-99-15</inkml:trace>
  <inkml:trace contextRef="#ctx0" brushRef="#br0" timeOffset="2090.4757">12688 3384 50 0,'0'0'162'15,"0"0"-91"-15,0 0-49 16,0 0-7-16,0 0-15 15,0 0-8-15,6 0 7 16,28 3 1-16,19-3 0 16,24 0 18-16,25 0-3 15,41 0 15-15,28 0-19 16,28-5-1-16,12-3-3 0,-8-2-7 16,-17 1 0-1,-28-1 0-15,-29-1-14 0,-18 0 14 16,-17-3 0-16,-14 1 1 15,-13 1-3-15,-20 3 4 16,-18 4-2-16,-13 3 0 16,-12 0 1-16,-4 2-1 15,0 0 0-15,0 0-18 16,0 0-15-16,0 0-64 16,0 0-78-16</inkml:trace>
  <inkml:trace contextRef="#ctx0" brushRef="#br0" timeOffset="7821.452">15369 1435 4 0,'0'0'32'0,"0"0"-13"16,0 0-13-16,0 0 0 15,0 0-6-15,0 0 1 16,0 0 24-16,0 0 5 16,0-9-23-16,0 6-7 15,0 3-25-15,-4 0-32 16</inkml:trace>
  <inkml:trace contextRef="#ctx0" brushRef="#br0" timeOffset="8269.0101">15369 1435 68 0,'-66'41'73'0,"66"-41"-10"15,0 0-18-15,0 0-27 16,0 0-18-16,0 0-17 16,-13 33-17-16,-14 27 34 15,-16 30 7-15,-22 38 12 16,-20 22-7-16,-10 17 7 16,-10 0-19-16,2-8 1 15,3-11 2-15,4-17-1 0,12-19-1 16,10-17-1-1,16-15 1-15,9-7-5 0,9-6 2 16,5-5 2-16,3-8-5 16,8-4-1-16,3-7-2 15,2-4 3-15,1 2-2 16,-1-3 6-16,2-2-6 16,-3-1 7-16,5-10-1 15,1-4 4-15,5-9-4 16,5 0 1-16,2-7-11 15,2-1-35-15,0-2-55 16</inkml:trace>
  <inkml:trace contextRef="#ctx0" brushRef="#br0" timeOffset="8972.51">14030 3607 23 0,'0'0'25'16,"0"0"3"-16,174 6-1 15,-85 2-10-15,20 0 16 16,23-2-19-16,22 0 12 15,26-4-5-15,16-2-21 16,14 0-4-16,1 0 3 16,-10 0-15-16,-7-2 2 15,-16-12 5-15,-15-4-19 16,-14-2 22-16,-12-3-42 16,-15-2-1-16,-15 7 45 15,-18 2 4-15,-17 6 0 16,-22 8 6-16,-16 2 23 0,-5 0 0 15,-4 0-19-15,-3 5 1 16,1 4-7-16,-6-1-3 16,-3-4 3-16,-3-2-3 15,-9 0-1-15,-2-2 6 16,0 0 14-16,0 0 28 16,0 0-48-16,-21 0-122 15</inkml:trace>
  <inkml:trace contextRef="#ctx0" brushRef="#br0" timeOffset="10129.1703">15340 1419 86 0,'0'0'57'0,"0"0"3"16,0 0 16-16,0 0-26 15,0 0-11-15,0 0-17 16,0-5-22-16,16 5-8 16,18 0-23-16,28 2 31 15,29 12 8-15,28 0-4 0,24 2-2 16,15-4 7-16,18-3-8 15,5-5 2-15,6-4-1 16,2 0 2-16,-15 0 0 16,-14 0-4-16,-15 0-23 15,-20 0 10-15,-15 0-3 16,-10-1 10-16,-15-7-6 16,-12-1 9-16,-13 2 1 15,-13-2-10-15,-13 6 6 16,-13-4 6-16,-7 5 0 15,-5 2 4-15,-3-1-4 16,-2 1 1-16,0 0-6 0,-2 0 3 16,0 0-10-16,0 0 1 15,2 0-4-15,1 0 8 16,-1 0 0-16,0 0 7 16,2 1-3-16,-4 4 3 15,2 0-1-15,0 8 0 16,1 5-7-16,-5 11 8 15,0 17 0-15,0 19 0 16,-29 25 11-16,-23 35 5 16,-17 25-2-16,-16 15-1 15,-8 2-12-15,-1-12 8 16,9-14-9-16,12-19 2 16,11-15-1-16,10-14-1 0,8-10 0 15,3-9-1 1,6-4 5-16,6-6-4 0,-2-6 0 15,4-1 2-15,0-3-6 16,3-2 4-16,2-2-7 16,3-4-1-16,7-4-16 15,3-9-17-15,-3-1 13 16,3-12 16-16,1-9 10 16,0-3-11-16,6-8-5 15,2 0 11-15,0 0 7 16,0 0 1-16,6-9-1 15</inkml:trace>
  <inkml:trace contextRef="#ctx0" brushRef="#br0" timeOffset="13435.9756">15699 2671 29 0,'0'0'45'0,"0"0"6"0,0 0-6 16,0 0-17-16,0 0 6 16,0 0-6-16,0 0-11 15,0 0 1-15,0 0-17 16,0 0 1-16,0 0-2 16,0 0 2-16,0 0-1 15,0 0 5-15,0 0-3 16,0 0-3-16,0 0-5 15,0 0-5-15,0 18 0 16,-8 10 10-16,-8 7 4 16,-6 2-1-16,-1 1-1 15,-1-3 9-15,3-4-11 16,4-5 2-16,3-7-2 16,3-4 6-16,3-5-11 15,1 1 5-15,0-4 0 0,2 0 2 16,1-1 0-16,0-3-2 15,4-3 0-15,0 0-1 16,0 0 1-16,0 0-11 16,0 0-9-16,4 0-50 15,12-9-68-15</inkml:trace>
  <inkml:trace contextRef="#ctx0" brushRef="#br0" timeOffset="14349.7576">15795 2629 45 0,'0'0'59'0,"0"0"-19"15,0 0-10-15,0 0-30 16,0 0-15-16,0 0-6 16,31 0 8-16,0 0 13 15,6 0 12-15,0 0-12 16,1-8 10-16,-2 0-7 16,-3 1 3-16,-8 3-1 15,-7 3-2-15,-9 1-3 16,-3 0 12-16,-4 0-12 15,-2 0-1-15,0 0 1 0,0 0 0 16,0 0-2 0,0 5 4-16,0 10-1 0,0 5 8 15,-8 3 9-15,-8 5 9 16,-2 5-4-16,-2 3-16 16,5-4 6-16,3 2-12 15,1-4 0-15,7-2-1 16,0-6 2-16,4-2-2 15,0-3 0-15,-3-5 0 16,3-3-2-16,0 1 2 16,0-1 0-16,-2-4 0 15,2 2 2-15,-2-6-2 16,-1 1 0-16,1 1 3 16,-5-1 5-16,1-2 9 15,-3 2 7-15,-3-2 3 0,2 0-12 16,-6 0-1-16,-4 0-14 15,-2 0 4-15,-7 0-6 16,-7 0 2-16,-4 0-5 16,-5 0-11-16,3 0 1 15,1 1 15-15,8 1-1 16,6-2 1-16,6 0-2 16,2 0 5-16,6 0-3 15,4 0 7-15,2 0-6 16,3-3 11-16,2 1-12 15,-2 0 3-15,1-1 12 16,1 1-13-16,-1 2 4 0,3 0 10 16,-2 0-3-1,2 0 6-15,0 0-19 0,0 0-13 16,0 0-34-16,0 0-88 16,2 0 10-16,8-1 0 15</inkml:trace>
  <inkml:trace contextRef="#ctx0" brushRef="#br0" timeOffset="19176.3999">15764 2881 50 0,'0'0'44'0,"0"0"-44"0,0 0-69 16,0 0 62 0,0 0 7-16,0 0-4 0</inkml:trace>
  <inkml:trace contextRef="#ctx0" brushRef="#br0" timeOffset="19412.8802">15764 2881 76 0,'45'19'37'16,"-45"-19"-37"-16,0 0-113 16</inkml:trace>
  <inkml:trace contextRef="#ctx0" brushRef="#br0" timeOffset="19638.7338">15840 2898 94 0,'0'0'94'0,"0"0"-68"16,0 0-26-16,0 0-47 15,0 0-57-15</inkml:trace>
  <inkml:trace contextRef="#ctx0" brushRef="#br0" timeOffset="24782.861">16021 2266 56 0,'0'0'160'0,"0"0"-61"16,0 0-46 0,0 0 32-16,0 0 37 0,0 0-46 15,0 0-21-15,6-12-28 16,-6 12-7-16,0 0 3 16,0 0-23-16,0 0-5 15,-4 0-3-15,-17 0-19 16,-8 0 25-16,0 3-21 15,5-3-4-15,9 0 25 16,4 0-11-16,3-15-7 16,6-5 7-16,2-4-8 15,4-3-18-15,23-1-10 0,12-2-2 16,3 4 31 0,2 4 5-16,1 3 8 0,-3 10 5 15,-6 3-13 1,-9 6 13-16,-9 0-16 0,-7 3-4 15,-7 23 5-15,-4 6 2 16,0 6 15-16,0 3 9 16,-11 0 7-16,-9-4 23 15,0-4-13-15,-2-5-14 16,-3-2 11-16,-2-4-16 16,-2 0 5-16,0-4-12 15,5-7-2-15,8-2-29 16,8-6 1-16,3 0 27 15,-4-1-4-15,0 4-62 16,-2 2-12-16,4 4-36 16</inkml:trace>
  <inkml:trace contextRef="#ctx0" brushRef="#br0" timeOffset="27544.8629">17888 1102 16 0,'0'0'46'16,"0"0"3"-16,0 0-9 16,0 0 18-16,0 0-19 15,0 0-33-15,0 0 0 16,0-3-2-16,0 3-2 16,0 0 13-16,-6 0-2 15,-5 0-11-15,-12 16-2 16,-10 22 3-16,-16 22-3 15,-20 32 0-15,-23 34 0 16,-22 39 11-16,-10 31 11 0,-3 14 1 16,9-9-6-16,11-16-12 15,13-34 0-15,12-26-4 16,12-25 1-16,13-19-2 16,8-14 0-16,9-12 0 15,-1 1 4-15,1-1-4 16,0 1 6-16,0-5-4 15,4 2 5-15,1-4-4 16,6-12-3-16,6-6 0 0,12-15-4 16,5-8 7-1,4-6-3-15,-1-1 2 0,0-1-1 16,-1 0 7-16,2 0-8 16,0 0 0-16,-1 0-2 15,1 5 0-15,0-1 2 16,0 3-3-16,0 0 1 15,0-2-2-15,0-1 3 16,-1-4-6-16,3 3 6 16,-3-2-1-16,1 2 2 15,0-1 0-15,0 5 5 16,-3-5-7-16,1 5 2 16,2 1 0-16,-2-2-2 15,-1 4 3-15,3 2-1 16,-5 10 0-16,0 10-4 0,-1 10 1 15,-4 8 3-15,1-4 0 16,0-4-3-16,2-4 1 16,2-11-5-16,1-3 1 15,1-6 1-15,-1-4 4 16,1-2 1-16,2 0 0 16,-1-3-2-16,0 3 4 15,-3-1-2-15,3 1 0 16,0-1 2-16,-4 6-3 15,0-2 1-15,-1-1 0 16,-1-2-2-16,2 0 3 16,4-7-1-16,1-1 0 15,3-2 4-15,0-2-8 16,0 0 4-16,0 0 0 0,0 0 4 16,0 0 0-16,0 0-4 15,0 0 0-15,0 0-2 16,0 0 1-16,0 0-5 15,0 0-2-15,0 2 5 16,0-2-5-16,0 1-6 16,11 2-17-16,14 1 31 15,8-2 12-15,10 2 2 16,10 0-10-16,7 6 19 16,14-2-20-16,9 6 11 15,21 4 1-15,25 3-9 0,25 7 23 16,22 2-18-1,14 4-9-15,2 0 1 0,-7 2-2 16,-4-2-1-16,-13-2 0 16,-18-6 4-16,-14-6-1 15,-9-4-3-15,-9-4 0 16,-1-6 4-16,-2 0-1 16,-1-6-1-16,2 0 5 15,0 0-4-15,-2 0 8 16,-3 3-11-16,-4-3 0 15,-7 0-6-15,-6 0 5 16,-10 0-4-16,-13 0-6 16,-10 0 4-16,-12 0 5 15,-9 0 2-15,-11-7 0 16,-4 2 2-16,-10 0 0 16,-8 3-2-16,-3 2 4 0,-1 0 0 15,-3-2 4-15,0 2 0 16,0 0-2-16,0-3 8 15,0-4-14-15,-7-1 0 16,-11-6-18-16,-9-8-104 16,-2-10-47-16</inkml:trace>
  <inkml:trace contextRef="#ctx0" brushRef="#br0" timeOffset="29059.206">18023 1213 69 0,'0'0'35'16,"0"0"-10"-16,0 0-3 15,0 0 1-15,0 0 4 16,0 0-14-16,-23-14 22 16,23 12-1-16,0-1 2 15,0 3-16-15,0 0-19 16,0 0-2-16,0 0-8 16,15 0-15-16,5 0 1 15,7 0 23-15,7 0 0 16,13 0 0-16,17 0 3 0,24 12-2 15,24 3 20-15,27 3-12 16,21 4 7-16,14 6-11 16,11 2 0-16,2 5-5 15,1 2 1-15,-6 3 1 16,-8-1-2-16,-10-3 2 16,-14-3-7-16,-4-3 5 15,-10-9-1-15,-7-1 1 16,-17-6-9-16,-23-2 9 15,-20-2-2-15,-20-4 4 16,-13-4-3-16,-9 3 1 16,-10-5 0-16,-3 3-2 0,-8-3 6 15,-3 0-4 1,-1 0 0-16,-2 0 3 0,2 0 4 16,0 0-7-16,0 0-1 15,-2 0-3-15,2 0 4 16,0 2 0-16,-2-2 0 15,5 2-3-15,0 3-2 16,-1-2 5-16,1 5-6 16,-1 2 5-16,-2 15-17 15,-2 16 7-15,0 29 9 16,-33 27 2-16,-13 21 1 16,-15 12 1-16,-11 9 4 15,-5-1 3-15,-8-1-5 16,-2-5 6-16,0-6-1 15,2-6-9-15,7-4 11 0,4-3-11 16,10-5 0-16,4-1 3 16,4-3-2-16,5-4-1 15,4-1 0-15,-3-6 4 16,-4 6 0-16,-2 3-4 16,6-9 1-16,10-10-1 15,11-20 3-15,7-12-6 16,-1-5 3-16,6-11-9 15,-3-5-2-15,7-7-10 16,-1-5 17-16,1-3-2 16,2-3 9-16,1-2-3 15,2-2 1-15,4-2 0 0,-1-1 2 16,3 0-3 0,-3 3 0-16,0-1-5 0,1 5 3 15,-2-2-5-15,1 1-13 16,1-1-11-16,4-3 12 15,0-3-12-15,0 0 5 16,0-4 25-16,0 2-10 16,0-2-2-16,0 0-21 15,4-10-49-15</inkml:trace>
  <inkml:trace contextRef="#ctx0" brushRef="#br0" timeOffset="29705.2138">18321 2516 95 0,'0'0'136'16,"0"0"-28"-16,0 0-34 15,0 0-21-15,0 0 20 16,0 0-44-16,-14-3-29 16,2 27 0-16,-13 20-15 15,-11 16 15-15,-9 10 2 16,-3 0-2-16,-2-2 12 15,5-8-12-15,8-6 0 16,5-10 0-16,11-8-5 0,7-12-16 16,10-7-51-1,4-11-10-15,0-6 0 0,10 0-78 16,17-21 21-16</inkml:trace>
  <inkml:trace contextRef="#ctx0" brushRef="#br0" timeOffset="30416.2065">18263 2532 86 0,'0'0'188'0,"0"0"-188"0,0 0-107 15,0 0 96-15,0 0 11 16,0 0 33-16,156-39-23 16,-107 28-9-16,2 3 10 15,3 1-10-15,-2 2 3 16,-6 3-3-16,-1-2 6 16,-3 3-6-16,-7 1-1 15,-6 0 3-15,-8 0-5 16,-10 0 2-16,-7 1-6 15,-2 15 5-15,-2 8 2 16,0 12 3-16,-4 13 9 16,-21 9-3-16,-4 4 29 0,-4 1-15 15,2 0-7 1,1-9-8-16,7-5-9 0,2-9 3 16,7-4-3-16,4-4 1 15,1-8-1-15,-1 1 0 16,0-4 0-16,-1-2 0 15,-5 6 5-15,3-3-5 16,-1-4 0-16,3-2 3 16,0-7-3-16,4 0 0 15,5-6 0-15,2-3-2 16,0 0 8-16,0 0-5 16,0 0 16-16,-7 0 21 15,-6 0 33-15,-7 0-8 16,-9-12-50-16,-7 1-13 15,-3 1-28-15,-4-2 22 0,1 2-24 16,-6-2 20-16,0 0 7 16,-4-2 3-16,3 0 0 15,7 2 0-15,13 2 3 16,13 2 1-16,7 3 25 16,5-1-24-16,2 3-5 15,0-6-26-15,2 4 5 16,0-4 8-16,0 2-27 15,0 5 4-15,0-1-3 16,0 3 21-16,0 0-8 16,0 0-152-16</inkml:trace>
  <inkml:trace contextRef="#ctx0" brushRef="#br0" timeOffset="32134.4283">18415 2898 98 0,'0'0'5'0,"0"0"-5"15,0 0-2-15,0 0-1 0,0 0 3 16,0 0 1-16,0 0-1 16,-62 53 18-16,43-53-17 15,3 0 1-15,10 0-4 16,6-13 4-16,0-9 25 15,24-5-27-15,12 3-16 16,11 6 2-16,2 2 7 16,-2 8 4-16,-5 2 3 15,-13 6 4-15,-11 0-4 16,-9 0 0-16,-9 2-4 16,0 12 3-16,-17 8 0 15,-20 2 1-15,-3 0 31 16,7-6-31-16,8-13-13 0,14-5-87 15</inkml:trace>
  <inkml:trace contextRef="#ctx0" brushRef="#br0" timeOffset="33882.7379">18314 3108 38 0,'0'0'50'15,"0"0"-15"-15,0 0-13 0,0 0-16 16,0 0 15-16,0 0-8 16,-51 16-4-16,31-6-3 15,-7 2-2-15,-4 4-4 16,-7 4 0-16,-7 4 0 16,-5 2 2-16,-6 5-2 15,-5-3 0-15,1 2 0 16,0-1-1-16,0 0 1 15,-5-1 1-15,1-3 2 16,-6-1 8-16,-1 1-6 16,-7-4-4-16,0 4 12 15,0-1 6-15,2 2 18 0,0-2-7 16,-1-1 3 0,-4-2 4-16,-2 0-19 0,1-2-16 15,0-1 2-15,1 0 0 16,-1 3-4-16,-7-4 0 15,-2-1 1-15,-6-2-4 16,3-3 3-16,3-1 0 16,5-6 0-16,5-1 3 15,7 0 3-15,5-3 13 16,5 0-7-16,2 0 7 16,-3 0-19-16,3 0 0 15,2 2-5-15,-1 0-1 16,10 2 6-16,2-1-3 0,4 3 5 15,3-3-5 1,4 0 3-16,-2 0 0 0,2-1-2 16,-2 0 8-16,-5 2-6 15,1 0 0-15,-7 1 6 16,-1 4-13-16,4-3 7 16,-2 4 0-16,10-3-3 15,-1 0 1-15,2 0 2 16,-1-4 0-16,-3 1 3 15,-1 1-6-15,-3-2 3 16,-4 1 0-16,-3 2-2 16,-4-2 3-16,4-1-1 0,8-2 0 15,1-1 0 1,12 0 0-16,4 0 0 0,6 0 1 16,6 0 11-16,1-4 28 15,-1-8 17-15,-4-2-14 16,-6 0-39-16,-8 0 10 15,-5 0-14-15,-3 4-2 16,1-2-2-16,7 2 8 16,-2-3 0-16,2-2-4 15,3-2 5-15,3-2 5 16,0-6 11-16,6 0 6 16,-4-8-5-16,0-3-20 15,-2-4 2-15,4 0-4 16,3 6 7-16,7 0-9 15,3 2 2-15,3 2 0 0,5 2-2 16,-1 2-4-16,5 6 6 16,-2 1-2-16,0 5 2 15,2 7 2-15,-2 2-2 16,2 3 1-16,0 2 0 16,0 0-1-16,0 0 0 15,-2 0-1-15,2 0-8 16,-3 0 7-16,3 0-13 15,-2 0-19-15,-1 7 0 16,1 11-21-16,-6 4 46 0,1 10 4 16,-5 4 10-1,-3 6-7-15,1 6 2 0,-1 3 0 16,-1-6 1-16,1 0 0 16,-1-6-1-16,3-6 0 15,2-9 5-15,6-8-8 16,3-9 3-16,0-3 0 15,2-1-1-15,0-3 2 16,0 0-1-16,0 0 0 16,0 0 5-16,0 0 1 15,0 0-4-15,0 0 3 16,0-3 17-16,0-15-6 16,0-11 15-16,0-18-31 15,0-4-42-15,0-5 25 16,6-2 2-16,10 3 15 0,-5 6-3 15,5-2-7 1,-3 5-26-16,1 9 31 0,-3 9-1 16,-5 10 3-16,-4 8 3 15,2 8 3-15,-4 2 30 16,0 0-26-16,0 0-2 16,0 0-5-16,0 0-13 15,0 0 11-15,0 0-11 16,6 4-10-16,9 12 22 15,12 1-5-15,11 4 6 16,7-3 0-16,5 1 4 16,6-3 11-16,-6-2-7 0,-6 0 1 15,-8-4 1-15,-7-1-9 16,-7 2-1-16,-4-1 0 16,-1 3-2-16,6 2 0 15,6 2-25-15,9-8-22 16,0-9-50-16,-7-3-141 15</inkml:trace>
  <inkml:trace contextRef="#ctx0" brushRef="#br0" timeOffset="70453.5428">12677 1385 50 0,'0'0'216'0,"0"0"-114"16,0 0-24-16,0 0 2 16,0 0-19-16,0 0-6 15,0 0-55-15,-10-12-1 16,10 22-26-16,10 23 7 0,5 9 20 15,-1 6 6-15,-3 1-1 16,-5 0 2-16,-1-5-7 16,-5-7-3-16,0-5 1 15,0-9-44-15,0-8-66 16,0-15-87-16</inkml:trace>
  <inkml:trace contextRef="#ctx0" brushRef="#br0" timeOffset="70705.0171">12592 1141 93 0,'0'0'181'16,"0"0"-116"-16,0 0-32 15,0 0-1-15,0 0 6 16,0 0-38-16,-12-17-13 16,10 17-16-16,-2 11-23 15,2 7 42-15,2-3-66 16,0-3-127-16</inkml:trace>
  <inkml:trace contextRef="#ctx0" brushRef="#br0" timeOffset="71397.0125">12692 1337 129 0,'0'0'207'0,"0"0"-207"16,0 0 4-16,0 0 15 15,0 0 18-15,0 0-3 16,63 97-32-16,-52-75 31 16,0-2-24-16,-2 1 6 15,-3 2-6-15,0-1-7 16,-6-2 4-16,0-1-6 0,2-4-5 16,-2-1-1-1,0-6-20-15,0-6 11 0,0 0-3 16,0-2 18-16,2 0 6 15,4-16 0-15,5-16-6 16,3-8-12-16,3-2 4 16,4-1 8-16,-1 10-2 15,-1 5-1-15,-2 9 3 16,-2 8-1-16,-4 7-6 16,-2 4 2-16,2 0-5 15,-2 0-8-15,-2 5 18 16,4 13 0-16,0 8 2 0,-4 2 16 15,-1 3-5-15,-1-4 5 16,-5 0-15-16,0-8-2 16,0-2 5-16,0-9-6 15,0-2 2-15,0-3-2 16,0-3 0-16,0 0 3 16,6-12 20-16,4-24-20 15,7-13-3-15,3-4-2 16,1 7 2-16,-6 15 2 15,-3 14 2-15,-10 11 10 16,0 6-14-16,-2 0-8 16,4 2-7-16,5 21-4 15,5 9 19-15,-1 4 10 16,2-2-3-16,1-3 5 16,2-4-12-16,2-5 5 0,-2-9-10 15,1-2-6-15,4-11-11 16,6 0-31-16,4-16 11 15,6-21-76-15,1-9-18 16</inkml:trace>
  <inkml:trace contextRef="#ctx0" brushRef="#br0" timeOffset="71783.0134">13537 1269 74 0,'0'0'113'16,"0"0"0"-16,0 0-17 16,0 0-37-16,0 0 1 15,0 0-24-15,-20-30-18 16,11 30-18-16,-7 13-1 15,-5 12-7-15,-8 11 7 0,-1 2 1 16,8-1-3-16,9-6 3 16,6-6 0-16,7-7 0 15,0-6-19-15,0-5 6 16,7-3-7-16,15-4-16 16,7 0 20-16,9-18 16 15,4-11 13-15,-2-9 6 16,-9 3-15-16,-8 9 10 15,-12 10-11-15,-6 10 1 16,-5 6 28-16,0 0-31 16,0 0-2-16,0 8-34 15,0 18 24-15,0 6 11 16,0 1 7-16,0-5-5 0,4-5 3 16,5-5-5-1,2-4-5-15,5-7-4 0,2-5-26 16,13-2-32-16,7-11 26 15,8-24-79-15,1-13-64 16</inkml:trace>
  <inkml:trace contextRef="#ctx0" brushRef="#br0" timeOffset="72176.0157">13996 1226 104 0,'0'0'115'16,"0"0"-78"-16,0 0 0 15,0 0-16-15,0 0-2 16,0 0 29-16,-33 35-19 0,10-23-23 15,2-6 13-15,-2-1-15 16,1-5 15-16,9 0 1 16,1-5-13-16,6-17-7 15,6-9 0-15,0-1-45 16,10-3-5-16,15 7 31 16,2 10 19-16,-2 11 0 15,-3 7 1-15,-5 0-9 16,0 25-8-16,-5 15 16 15,2 18 13-15,-7 12-9 16,-5 16 27-16,-2 6 13 16,0 3-37-16,0-3 21 15,-14-13-17-15,1-16 3 16,-3-17 17-16,-1-12-16 16,1-11 8-16,-6-9 8 0,0-10-21 15,-5-4 18-15,2-2-25 16,2-27-3-16,17-18-14 15,6-20-69-15,6-13-26 16,35-6 0-16,6 8 24 16,6 10-14-16,5 14 52 15</inkml:trace>
  <inkml:trace contextRef="#ctx0" brushRef="#br0" timeOffset="72575.5145">14507 1133 174 0,'0'0'137'0,"0"0"-137"16,0 0 9-16,0 0 1 15,0 0 25-15,0 0-34 16,-52 98 4-16,52-88-5 16,0-4-6-16,9-6-1 15,16 0 14-15,4 0 10 16,0-21 21-16,-5-4-31 15,-5-3 1-15,-11 1-8 16,-6 10-1-16,-2 5-7 16,0 8 8-16,-6 4 19 15,-21 0-8-15,-13 9-7 16,-7 26 12-16,-5 5 21 0,2 6-15 16,7 2 5-1,10-2-15-15,10-2-1 0,12-6 7 16,11-4-16-16,0-6-2 15,16-5 10-15,20-7-9 16,10-10 2-16,19-6-3 16,13 0 0-16,7-20-3 15,-3-5-44-15,-8 4-59 16,-20 0-82-16</inkml:trace>
  <inkml:trace contextRef="#ctx0" brushRef="#br0" timeOffset="73958.5161">17346 413 232 0,'0'0'55'16,"0"0"-46"-16,0 0 1 15,0 0 34-15,0 0-44 16,0 0-4-16,0 0-4 0,6 2 8 16,-6 20 10-1,-16 18 49-15,-11 14 16 0,-9 10-31 16,-8 7-26-16,-10 5-4 15,-8-6 10-15,-3 0-23 16,-2-4 11-16,2-12-9 16,7-5 1-16,8-10 1 15,7-5-5-15,12-7 0 16,11-10-2-16,6-5 3 16,10-7-6-16,2-5 5 15,2 0-6-15,0 0-2 16,0 0 8-16,0-2 0 15,10-21-18-15,7-6-9 16,5-10 16-16,0-2 9 16,0-4-10-16,5-1-13 0,-2 0-9 15,2 2 16-15,-4 4 13 16,-2 8-15-16,-3 12 18 16,-9 6 2-16,-7 10 0 15,-2 4 17-15,0 0-17 16,0 0 4-16,0 0-9 15,0 0 0-15,-7 16 0 16,-17 13 5-16,-12 14 26 16,-13 3 10-16,-3 7-18 15,4-2-5-15,5-7 4 16,12-10-15-16,11-8 13 16,8-7-15-16,8-7 2 0,4 0-4 15,0 0 2-15,2-1 0 16,21 1 14-16,6-5-10 15,6-3 6-15,3-4-3 16,7 0 1-16,5 0 10 16,-6 0-18-16,-5 0-9 15,-2 0-13-15,-6 0-43 16,-5 0-49-16,-6 0-161 16</inkml:trace>
  <inkml:trace contextRef="#ctx0" brushRef="#br0" timeOffset="78818.291">15329 3139 179 0,'0'0'60'16,"0"0"-49"-16,0 0-1 15,0 0 47-15,0 0-36 16,0 0-21-16,0 0-6 16,0 5 6-16,0-3 5 15,0 0-5-15,0 6 0 16,0 4 1-16,-2 11 23 15,0 3 12-15,0 7-17 16,-2-1-7-16,1-5-4 16,3-8-4-16,0-6-8 15,0-5 1-15,0-7-9 16,0-1 11-16,0 0-11 0,16 0 12 16,13-26 17-16,18-14 6 15,17-15-9-15,10-6-5 16,0 6-5-16,-8 4 24 15,-10 12-17-15,-14 12-9 16,-8 6-2-16,-14 11-12 16,-9 4-5-16,-11 6-12 15,0 0-66-15,-11 13-163 16</inkml:trace>
  <inkml:trace contextRef="#ctx0" brushRef="#br0" timeOffset="85993.2275">18495 3116 7 0,'0'0'61'0,"0"0"-13"15,0 0-2-15,0 0-7 16,0 0-2-16,0 0 6 16,0 0-18-16,0-15 0 15,0 15-25-15,0 0-5 0,0 0-2 16,0 0-17-16,0 0 8 16,0 0-5-16,0 0-48 15,0 0-21-15,0 5-9 16</inkml:trace>
  <inkml:trace contextRef="#ctx0" brushRef="#br0" timeOffset="215766.9292">15918 2619 3 0,'0'0'41'0,"0"0"-17"15,0 0-10-15,0 0-10 0,0 0 0 16,0 0 17-1,0 0-7-15,0 0 3 0,-7 0 9 16,3 0 0-16,-3 0 6 16,1 0-9-16,-2 0 0 15,-5 0 7-15,-3 0-15 16,1 0-3-16,-3 0-12 16,3 0 4-16,3 0-1 15,6 0 13-15,3 0-3 16,3-2 10-16,0 2-14 15,0 0 13-15,0 0-8 16,0 0-12-16,0 0 3 16,0 0-5-16,0 0 0 15,0 0 2-15,0 0-1 0,0 0-1 16,0 0 9-16,0 0-7 16,0 0 10-16,0 0-12 15,0-3-3-15,0 3-14 16,0 0-61-16,0 0-16 15,0-1-42-15</inkml:trace>
  <inkml:trace contextRef="#ctx0" brushRef="#br0" timeOffset="215942.9255">15918 2619 25 0</inkml:trace>
  <inkml:trace contextRef="#ctx0" brushRef="#br0" timeOffset="216095.9254">15918 2619 25 0,'-111'-5'112'0,"111"5"-100"0,0 0-7 0,0 0 25 15,0 0 5-15,0 0-28 16,-54 66 3-16,29-31 8 15,1 2-12-15,-3 7 4 16,1-3-1-16,-1-3-6 16,4-4 0-16,1-5-1 0,5-5-2 15,1-2 0 1,5-7 5-16,4-2-11 0,7-4-23 16,0-9-99-16</inkml:trace>
  <inkml:trace contextRef="#ctx0" brushRef="#br0" timeOffset="220870.6909">13560 2346 29 0,'0'0'71'16,"0"0"-33"-16,0 0 27 15,0 0 18-15,0 0-12 16,0 0-12-16,0 0-15 16,-8-30-17-16,8 30 10 15,0 0-19-15,0 0-15 0,0 0 0 16,0 0-3-16,-2 1-6 15,-9 30-1-15,-7 23 7 16,-6 26 10-16,-9 16 3 16,-1 6-13-16,5-9 10 15,5-15-10-15,6-13-2 16,9-18-2-16,3-11-14 16,0-7 1-16,4-11-23 15,2-7-25-15,0-6-44 16,0-5-81-16</inkml:trace>
  <inkml:trace contextRef="#ctx0" brushRef="#br0" timeOffset="221659.6887">13658 2280 205 0,'0'0'18'15,"0"0"0"-15,0 0 11 16,0 0 26-16,0 0 1 0,0 0-35 15,-11-14-15-15,11 14 1 16,0 0-5-16,0 0 8 16,0 0-10-16,0 0-17 15,15 0-8-15,18 0 20 16,15-2 5-16,10-3 8 16,6 0-8-16,3-3 9 15,2-3-6-15,-5 2-3 16,-4-2 0-16,-4-1-6 15,-11 5 5-15,-13 0-3 16,-15 3-9-16,-11 3 13 16,-6 1-11-16,0 0 11 15,0 0-1-15,0 4 5 16,0 20-4-16,-17 18 9 0,-10 21 3 16,0 18 15-16,-4 15-10 15,4 5-9-15,8-9-6 16,5-15 4-16,12-11-5 15,2-15-1-15,0-9 2 16,2-7-4-16,9-9 2 16,0-8 0-16,-2-4-1 15,-2-9-2-15,-2-1 2 16,-3 1-2-16,0-5 3 16,-2 0-1-16,0 2 2 0,0-2-1 15,0 0 10 1,0 0-9-16,0 0 31 0,0 0 7 15,0 0-7-15,-4 0 14 16,-14 0-39-16,-7 0-4 16,-11 0-6-16,-11 0-10 15,-11 0 0-15,-13-2-10 16,-12 2-15-16,-3 0 25 16,1 0-22-16,7 0 8 15,11 0 25-15,16 0-6 16,13 0 8-16,18 0-3 15,13-5-3-15,7 0-12 16,23-6-141-16,16-1 3 16</inkml:trace>
  <inkml:trace contextRef="#ctx0" brushRef="#br0" timeOffset="225860.5915">16750 1824 4 0,'0'0'128'16,"0"0"-128"-16,0 0 6 15,0 0 1-15,0 0 72 16,0 0-41-16,0 0-17 16,-3 0 2-16,3 0-3 0,0 0 19 15,0 0-29-15,0 0-9 16,0 0-2-16,0 0 1 16,0 0-6-16,0 0-89 15,0 0-115-15</inkml:trace>
  <inkml:trace contextRef="#ctx0" brushRef="#br0" timeOffset="226849.5854">16794 1506 222 0,'0'0'44'0,"0"0"-17"15,0 0 36-15,0 0 4 0,0 0-3 16,0 0 7-16,-23-25-29 16,23 2-42-16,8-9-19 15,16-6 6-15,10-11 13 16,14-6 0-16,14-10-13 15,17-8-16-15,21-7-8 16,18-3-11-16,13 2 28 16,2 10-26-16,-13 13 29 15,-14 16-12-15,-16 14 6 16,-16 9 6-16,-14 8 13 16,-9 7-6-16,-8 4 9 15,-8 0-3-15,-4 19-8 0,-6 15 3 16,-4 12-4-16,4 12 13 15,-2 8 1-15,-3 2 3 16,4-3-1-16,-4-9-3 16,1-13 0-16,-6-12 1 15,-3-9 3-15,-6-10-4 16,-4-4 0-16,0-6 2 16,-2 0-2-16,0-2 0 15,0 0 24-15,0 0 41 16,0 0-1-16,0-4-35 15,-6-13-29-15,-1-6-10 16,4-3 7-16,3-8-10 16,0-7-35-16,12-2 19 0,13-1 4 15,-2-1-3 1,0 7-1-16,-3 10 29 0,-11 10 2 16,-3 6 11-16,-6 8 9 15,0 4 10-15,0 0-32 16,0 10-22-16,0 28-9 15,0 18 31-15,0 17 17 16,0 4 6-16,0 0-7 16,0-9 1-16,0-12-9 15,12-10 5-15,-1-8 0 16,-2-13-10-16,0-10 1 16,-4-9-4-16,-5-3 0 15,0-3 11-15,0 0 9 16,-9-14 82-16,-25-19-102 0,-17-11-11 15,-9 0-2-15,-7 2 5 16,-3 4 8-16,8 4 10 16,4 6-8-16,12 3 1 15,15 10 8-15,12 5-1 16,19 3-10-16,0 2-17 16,25-2-225-16,17-3 12 15</inkml:trace>
  <inkml:trace contextRef="#ctx0" brushRef="#br0" timeOffset="302432.7209">21206 854 22 0,'0'0'53'0,"0"0"-11"16,0 0 44-16,0 0-16 15,0 0-22-15,0 0-40 16,0 0-8-16,-8-26-2 16,8 26-18-16,-2 0 8 15,2 0 9-15,-2 0-6 16,-4 8 9-16,-10 16 3 15,-8 14 4-15,-15 22 27 16,-9 19-24-16,-15 20 24 16,-6 24-12-16,-11 18-19 0,-7 16 22 15,0 20-25-15,-2 3 2 16,2-11 5-16,11-13-5 16,2-21 2-16,3-8 22 15,2-4-22-15,-5 0 14 16,-3 3-15-16,-4 0 3 15,0 0-10-15,2 1 8 16,7 5-4-16,5-7 0 16,11-9-18-16,8-10 18 15,7-23 1-15,3 1 1 16,-1 11 6-16,-3 8-8 16,-3-2 0-16,3-5-5 0,1-21 8 15,5-6-11-15,-1-2 6 16,3-9-5-16,3-7-18 15,4-10 17-15,5-13 8 16,7 0 3-16,-1-2 1 16,3 1 1-16,-3 2-5 15,3 3 0-15,-3 0 0 16,3 1 0-16,-1-6 0 16,1 2-1-16,2-3 8 15,-3 0-7-15,1 0 0 16,1-3 0-16,2-6 13 15,1-5-12-15,4 0 7 16,0-7-8-16,3-5 5 0,2 0-5 16,0 0 0-16,0 0 1 15,0 0 0-15,0 0 5 16,0 0-6-16,0 0 0 16,0 0 7-16,0 0-15 15,0 0 7-15,0 0-15 16,0 0 16-16,0 0-14 15,2 0 14-15,14 0-2 16,13 0 4-16,13-3 10 16,23-3-12-16,18 4 4 15,17 2 0-15,3 0-4 16,-1 0 0-16,-4 2 0 0,-5 12-4 16,8 8 4-1,4 4 1-15,11 2 1 0,15-3 8 16,14-7 26-16,11-6-7 15,5-5-26-15,6-2 6 16,-5-3-14-16,-3-1 5 16,-7 3 0-16,-19 5-4 15,-19-1 4-15,-16 2 0 16,-13-2 0-16,-5 3 2 16,2 1-10-16,8 3 0 15,7-3-69-15,9-7 76 16,2-2 2-16,0-1 1 15,-2-2 16-15,4 0-2 16,6 2-4-16,4 2-12 16,7 2 0-16,-4-2-5 0,-7 1-19 15,-10 2 20-15,-9-3 0 16,-17-4 3-16,-16 0-3 16,-16 0 4-16,-17 0-18 15,-14 0 10-15,-10 0-5 16,-2 0 13-16,-5 0 7 15,0 0 0-15,0 0 40 16,0 0 2-16,0 0-22 16,0 0 2-16,0 0-21 15,0 0 9-15,0 0 9 16,0 0-26-16,0 0 1 16,0 0-1-16,0 0-2 0,0 0-5 15,0 0 13 1,0 0-6-16,2 0 19 0,0-6-16 15,0-8 21-15,7-6-20 16,3-10-2-16,3-13 12 16,9-19-12-16,10-18 1 15,9-19-3-15,5-17-10 16,6-13 7-16,0-1-21 16,-4-4-10-16,-5 12 31 15,-9 10 3-15,-5 8 8 16,-6 5-8-16,-3 7 10 15,0-1-10-15,-4-3 0 16,-1-6 0-16,6-18 13 0,2-4-11 16,8-4 1-16,10 7-3 15,-3 17-6-15,-3 9 2 16,-1 13 4-16,-9 12 0 16,0 7 0-16,-3 8 1 15,5-1 1-15,2-3-2 16,7-3 0-16,0-4 0 15,3-11 0-15,5-13 3 16,3-5-11-16,0 2 8 16,-6 5-4-16,-12 10 0 15,-2-1 3-15,-2 3-4 16,-4 6 3-16,0 10-4 0,-3 7 0 16,-2 2 6-16,2-7 0 15,5 0-2-15,-1 3-3 16,-2 9 5-16,-2 12 0 15,-1 5 0-15,-4 2-5 16,-1 5 5-16,-1 4 0 16,-3 0-1-16,0 1 8 15,-4 3-6-15,1-6-1 16,3 5 0-16,-4 5-2 16,-2-1 2-16,1 6 0 15,-5 3 4-15,2-2 3 16,-2 4-4-16,0 0-3 15,0 0-7-15,0 0 4 16,0 0-9-16,0 0 5 16,0 0 3-16,0 0 8 0,0 0-1 15,-11 0 13-15,-20 0-12 16,-21 0 1-16,-21 0-5 16,-20 6 0-16,-19 8-2 15,-17 1-15-15,-12 1 15 16,-11-3-5-16,-4-5-14 15,11-8 16-15,16 0 2 16,13-5 3-16,7-18 4 16,-2-1 1-16,-5 0-5 15,4 2 14-15,14 1-10 16,7 7 17-16,8 6-21 16,-6 5-2-16,-3 3 0 0,-3 0-10 15,3 0 11-15,9 1 0 16,12 5 1-16,7-2-3 15,4-1 3-15,0-3-14 16,-3 0 11-16,1 0 1 16,4 0 2-16,4-9 0 15,8 0 3-15,1-1-5 16,5-1 2-16,0 0 0 16,4-1-5-16,2 2 15 15,3-3-10-15,4 3 0 16,-2 2 0-16,0 0-11 15,-4 2 11-15,-3 0 0 16,-4 2-3-16,1 0-4 0,-4 3 7 16,-1-1 0-1,1-1 4-15,1-1-7 0,-3-1 3 16,3-2 0-16,2-1-5 16,1-2 10-16,4 0-5 15,-1-1 0-15,1-1 6 16,4-1-9-16,4 1 9 15,6 5-2-15,10 2 28 16,7 3-29-16,4 2-6 16,0 0-52-16,0 24-272 15,0 17 164-15</inkml:trace>
  <inkml:trace contextRef="#ctx0" brushRef="#br0" timeOffset="303056.2207">22209 2763 115 0,'0'0'123'16,"0"0"-6"-16,0 0-18 16,0 0-51-16,0 0-48 15,0 0-5-15,-20-2-7 16,-7 46 12-16,-11 22 28 16,-7 11-3-16,-1 9-2 15,-2-4-23-15,6-7 1 16,9-14-1-16,8-17-18 15,9-12-6-15,8-13 9 0,3-11-31 16,5-7-24-16,0-1-39 16,11-9 11-16,22-32 25 15</inkml:trace>
  <inkml:trace contextRef="#ctx0" brushRef="#br0" timeOffset="303692.2201">22184 2705 75 0,'0'0'55'16,"0"0"-25"-16,0 0-28 15,0 0 25-15,0 0-3 16,0 0 2-16,129-52-2 15,-91 52-20-15,-3 0 11 16,4 0-5-16,1 0 5 16,-2 0-4-16,2 2-10 15,-2 6-1-15,-3 2 0 16,-6-1 0-16,-6 6-4 16,-8 1-3-16,-8 9-1 15,-7 1 8-15,0 13 26 16,-3 5 10-16,-14 7-21 15,-1-1 1-15,5-4 5 16,3-2-21-16,6-4 0 0,4-2 6 16,0-4-6-16,0-2 0 15,0-2 1-15,0-2 6 16,0 0 0-16,2-4-6 16,0-3 2-16,-2-6-5 15,0-2 10-15,0-4-7 16,0 1 20-16,-4 2-15 15,-23 7 32-15,-6-1 3 16,-9 3-25-16,-5-6 3 16,5-1-17-16,0-2 4 15,3-4 16-15,1-2-16 16,1 0 5-16,-3-2-11 16,-5-4 3-16,-7 0-7 0,-8 0 4 15,-4 0-10-15,-1-19-3 16,9-2 5-16,10-4 8 15,13 2 0-15,10 3 3 16,12 2-8-16,6 4-15 16,5 1-54-16,3 2-24 15,21 3-73-15,1-1-61 16</inkml:trace>
  <inkml:trace contextRef="#ctx0" brushRef="#br0" timeOffset="305237.7217">22269 3185 95 0,'0'0'93'16,"0"0"-92"-16,0 0 5 15,0 0 21-15,0 0 6 16,0 0-5-16,-114-1-4 16,56 11-12-16,-8 8 1 15,-13-1-13-15,-10 0 0 16,-9 0 0-16,-9-7-2 16,-11-5-1-16,-12-3 3 15,-7-2-1-15,-4 0 1 16,7 0 7-16,14-2 11 15,13-6 47-15,11 2-36 16,0-2-12-16,-2 2-17 16,-9-2-8-16,-7 3 8 0,-1-2-7 15,-11 3 7-15,1 2 12 16,7-2-9-16,5 1 3 16,15-4 4-16,18-3-8 15,17 1 31-15,20-6-11 16,10-2-1-16,11 0 10 15,4 0-12-15,2 5 3 16,8-3 7-16,-1 5-29 16,0 0 0-16,2 1-2 15,2 4-10-15,-1-2 3 16,2 5 6-16,-1-1-4 16,1 1 5-16,-6 0-10 0,4 0 9 15,-5-2 3-15,2 0 0 16,-2-2-2-16,0 2 6 15,4-1-4-15,0 2 15 16,3-1-8-16,-1 2 19 16,1 0-12-16,4-1-3 15,-2 1 20-15,-2 1-31 16,4 1 0-16,-6-2 0 16,6 0 3-16,-2 2-3 15,2 0 0-15,0 0-7 16,0 0 2-16,-2 0 0 15,2 0 5-15,0 0 0 16,0 0 7-16,0 0-7 0,0 0 7 16,0 0-6-16,0-3 24 15,0 3-20-15,0-2 4 16,0 1-1-16,0 1-4 16,0 0-4-16,-2 0 0 15,2 0 2-15,0 0-5 16,0 0 3-16,0 0 0 15,0 0 18-15,0 0-7 16,-2-2 19-16,2 0-18 16,0 2-10-16,0-3 12 15,-2 2-13-15,2 1-1 16,0 0 0-16,0 0 2 0,0 0-2 16,0 0 0-1,-3 0-4-15,3 0-4 0,0 0 3 16,0 0 5-16,0 0-5 15,0 0 6-15,0 0-1 16,0 0 0-16,0 0 3 16,0 0-3-16,0 0 0 15,0 0 0-15,0 0 0 16,0 0 7-16,0 0-7 16,0 0 0-16,0 0 0 15,0 0-13-15,0 0 13 16,0 0-6-16,-2 0 2 15,2 0-13-15,-2 0 11 0,0 0-4 16,-4 1-16-16,-6 22 13 16,-6 13-3-16,0 10 16 15,0 4-2-15,5-3 4 16,7-8-2-16,1-9 0 16,5-10-15-16,0-8 8 15,0-6-17-15,0-3 2 16,0-3 8-16,0 0-3 15,0 0 17-15,0 0 17 16,7-26-8-16,-1-15-9 16,5-9-2-16,-1-4-11 15,-4 4 10-15,1 5-1 16,-1 7 4-16,1 4 0 16,2 1-15-16,0 1 14 0,-1 3-26 15,-2 7 27-15,-2 10 5 16,-2 7 8-16,-2 0 6 15,2 5-19-15,-2 0-2 16,5 0 0-16,5 0-30 16,15 0 12-16,13 0 18 15,15 5 4-15,12-4 1 16,7-1 5-16,-3 0-6 16,-13 0 4-16,-14 0-6 15,-26 0-129-15,-16 0-175 16</inkml:trace>
  <inkml:trace contextRef="#ctx0" brushRef="#br0" timeOffset="311504.2069">28076 2775 95 0,'0'0'56'15,"0"0"-43"-15,0 0 12 16,0 0 39-16,0 0 25 16,0 0-29-16,0 0-10 15,-2-56-2-15,0 54 0 16,2 0-15-16,0 2-2 15,0 0 6-15,0 0-13 16,0 0-19-16,0 0-10 16,0 0 5-16,0 0-23 15,0 0 0-15,0 18-18 0,0 12 41 16,0 6-3-16,0 7 10 16,0 4-3-16,0 8 7 15,0 3-9-15,-5 9 25 16,-9 10-27-16,-6 9 10 15,3 8-5-15,1 3 3 16,3-3-5-16,6-4-3 16,7-1 0-16,0-10-5 15,0-8 8-15,0-11-3 16,0-8 0-16,0-4 5 16,0-2-11-16,0 5 6 15,0 5 0-15,0 2-2 16,-4-4 2-16,-6-6-7 15,8-13-10-15,2-8 2 16,0-8 13-16,0-2 2 0,0-9-5 16,0-3 4-16,0-3-20 15,0-2 13-15,0 2 4 16,0-2 1-16,0 0-1 16,0 0 2-16,0 0-30 15,0 0-21-15,0 0-44 16,0 0-44-16,0 0-47 15</inkml:trace>
  <inkml:trace contextRef="#ctx0" brushRef="#br0" timeOffset="313127.7809">28069 2729 97 0,'0'0'15'0,"0"0"26"15,0 0 16-15,0 0-39 16,0 0-16-16,0 0 9 16,44 0-9-16,-17 0 13 15,11 0 20-15,5 0-9 16,13-6 11-16,13-4-17 0,18-4-16 15,13-3 3-15,12-1-7 16,-2 2 0-16,-4-1-2 16,-15 3 6-16,-14-1-5 15,-7 0 1-15,-3-1 0 16,4-3-4-16,10-1 1 16,3-2-16-16,0 0 19 15,-7 1-16-15,-15 6 15 16,-10 3-1-16,-15 7 2 15,-6 2-3-15,-8 1 3 16,-8 2 0-16,-6 0-3 16,-2 0 2-16,4 0 1 0,0 0 0 15,7 0 0 1,0 2 3-16,2 4-2 0,-4 0-1 16,-5-2 4-16,-7 3 0 15,-2-6-1-15,-2 1-3 16,0 2 2-16,0 1 3 15,0 4-2-15,0 1 1 16,0 2 11-16,0 4-13 16,0 4 13-16,-2 6 3 15,-5 6-12-15,-1 8 18 16,-4 8-10-16,-3 10-7 16,-1 11 19-16,-6 5-21 15,2 8 6-15,7 1-6 16,3-2-1-16,10 2-4 15,0-2 0-15,0-3 0 0,10 4 3 16,3 4 1-16,0-2-4 16,1 1 0-16,-1-9 2 15,-2-8-4-15,0-9 2 16,0-8 0-16,1 2-3 16,1-9 7-16,-5-2-4 15,2-4 0-15,-4-2-1 16,-3 0-8-16,-3-2 9 15,0-2 0-15,0 0-3 16,0-6-1-16,2 0 4 16,0-4 0-16,0-3 6 15,0-2-15-15,0-2 9 0,0-6 0 16,-2-1-5 0,0 1 11-16,0-8-10 0,0 1 4 15,0-2-2-15,0 0-3 16,0 0 2-16,0 2 3 15,-10 2-4-15,-17-1 9 16,-9-2-5-16,-6-1 2 16,-5 0 3-16,1 0-4 15,-6 0-1-15,-4 0 0 16,-2 7-3-16,-10-2 5 16,-1 5-4-16,-10-4 2 15,-4-1-33-15,-4-3 2 16,3-2-9-16,2 0 7 15,5 0 31-15,11 0 4 16,8-7-2-16,7 4 0 0,8-1 2 16,1 4-6-16,-1 0 4 15,-1 0 0-15,0 0-4 16,-5 10 6-16,-3-1-2 16,4 0 0-16,7-5 4 15,10-3-1-15,9-1-1 16,6 0 0-16,3 0 8 15,1 0-10-15,4 0 11 16,-1 0-11-16,-1 0 6 16,0 0-13-16,-11 0 4 0,-4 0-21 15,-6 0 0 1,-2 0-19-16,2 0 23 0,7 0 19 16,8 0 1-16,7 0 3 15,9 0-3-15,0 0-6 16,5-9-84-16</inkml:trace>
  <inkml:trace contextRef="#ctx0" brushRef="#br0" timeOffset="313716.7861">27960 4028 247 0,'0'0'40'16,"0"0"-33"-16,0 0 39 16,0 0 8-16,0 0-38 15,0 0 2-15,0 0-13 16,20 0 14-16,22 0-12 15,27-10-6-15,24-6 13 16,17-2-10-16,6 1-3 16,7-2 15-16,-1 1-13 15,1 0-1-15,-5 2-2 16,0 0 6-16,-2-1-7 16,-5 2 1-16,1-3-7 15,-10 0 4-15,-13-2-13 16,-26 6 12-16,-25 3 4 15,-20 8 0-15,-16 1 1 16,-2 2 3-16,0 0-2 0,0 0-2 16,0 0 3-16,0 0-6 15,0 0 3-15,0 0-29 16,0 0-16-16,0 0-37 16,-4 0-96-16</inkml:trace>
  <inkml:trace contextRef="#ctx0" brushRef="#br0" timeOffset="314469.2647">28080 3417 49 0,'0'0'17'15,"0"0"-16"-15,0 0 33 16,0 0-3-16,0 0-12 16,0 0 10-16,118-40 2 15,-99 35 16-15,0 2-9 0,1-2-17 16,14 1 7-16,10-1-7 16,16-3 10-16,21-2-12 15,12-4-16-15,17-3 24 16,6 2-15-16,7-3-9 15,-1 1 5-15,-1 1-8 16,-6 0 0-16,-12 4-2 16,-12 0 7-16,-20 3-10 15,-13 2 5-15,-16 1 0 16,-8 4-4-16,-2-3 6 16,1 2-2-16,7 1 0 15,2-2 3-15,1 4-5 16,-8 0 2-16,-6 0 0 15,-8 0-5-15,-11 0 5 16,-3 0-2-16,-5 0-5 0,-2 0-9 16,2 0 9-16,3 0-25 15,6 0-2-15,4 0 32 16,1 0-53-16,-5 0-58 16,-6-10-61-16</inkml:trace>
  <inkml:trace contextRef="#ctx0" brushRef="#br0" timeOffset="315560.7634">28517 2810 134 0,'0'0'0'0,"0"0"-18"15,0 0 18-15,0 0 3 16,0 0 37-16,0 0 29 16,5 3-1-16,-5-3-3 15,0 0-45-15,0 0 15 0,2 0 1 16,7 0-23-16,6-4-13 16,3-9-10-16,3 1-8 15,-11 5 11-15,-3 3 7 16,-7 2-3-16,2 2 3 15,-2 0-11-15,0 0 8 16,0 0-8-16,0 0-9 16,0 0 18-16,0 0-8 15,0 0 10-15,0 0 0 16,0 0 2-16,0 0 11 16,0 0-4-16,0 0-7 15,0 0 10-15,0 0-11 16,2 0-1-16,-2 0 0 0,0 0 6 15,0 0-7 1,0 0 1-16,0 0 0 0,5 8-1 16,0 9 2-16,-1 8-1 15,0 8 6-15,1 6-4 16,-1 14 6-16,-2 10 8 16,-2 12-6-16,0 12 13 15,0 6-14-15,-6-1 0 16,-1-3 0-16,5-9-3 15,2-6-6-15,0-3 0 16,4-3 2-16,5-1-1 16,1-9-1-16,-2-5 0 0,-1-5-1 15,-1 1 8 1,-2-3-7-16,4 0 0 0,-4-2 1 16,-2-1-3-16,3-2 4 15,-1-7-2-15,0-10 0 16,2-6-3-16,-2-4 1 15,0-2 2-15,-2 0 0 16,3-2-3-16,-3 1 3 16,2 0 0-16,-2-2-1 15,0-4-6-15,-2 2 7 16,3-4-5-16,-3-1-9 16,3-2 11-16,-3 0-29 15,0 0-10-15,2 2-3 16,2 3 22-16,1-1 17 15,-1 1-11-15,0 1-21 0,3 1 11 16,0 0-9 0,2 3 3-16,-1 0 4 0,2-1-12 15,-6-8-68-15</inkml:trace>
  <inkml:trace contextRef="#ctx0" brushRef="#br0" timeOffset="316403.2674">29201 2574 111 0,'0'0'92'0,"0"0"-56"16,0 0-19-16,0 0 10 16,0 0 7-16,0 0-32 15,0 13 4-15,0 9 27 16,0 5-1-16,-4 5-12 15,4 1-16-15,-2 4 1 16,2 4 21-16,0 7-19 16,0 13 10-16,-2 9 13 0,-6 14-15 15,0 10 17 1,-5 8-22-16,3-2-5 0,4-8-1 16,4-5 0-16,2-12-4 15,0 0 0-15,4-3 2 16,10-6-5-16,-1-3 3 15,1-5 0-15,1-2 0 16,-1-4 5-16,-3-2-5 16,-3 0 0-16,2 3 3 15,-6-2-8-15,-2-5 5 16,5-11-3-16,-5-7 1 16,2-4-5-16,3-4 7 15,-5-2 0-15,5 3 2 16,-2-2-10-16,-1-1 8 0,2 0-4 15,-4 1-1-15,1-3-2 16,-1-2 4-16,0-5-2 16,3-2-5-16,-3-2 8 15,1-5-15-15,-3 2 2 16,2-2 9-16,-2 0-14 16,0 0 16-16,0 0 4 15,0 0-15-15,0 0 1 16,0 0-24-16,0 0 5 15,0 0 7-15,0 0-36 16,4 0-51-16</inkml:trace>
  <inkml:trace contextRef="#ctx0" brushRef="#br0" timeOffset="317977.8477">28363 2949 18 0,'0'0'48'0,"0"0"-17"15,0 0 1-15,0 0-29 16,0 0-3-16,0 0-10 16,-65 25-2-16,55-25 12 15,3 0 24-15,5-11 24 0,2 1 3 16,0 1-51-1,0-1-1-15,13 3-1 0,5 3-14 16,-5 2 11-16,0 2 3 16,-3 0-6-16,-2 0 6 15,-3 0-2-15,-3 5 4 16,-2 0-1-16,0 5 3 16,0 5 5-16,-20-1 5 15,-13 1-12-15,-6-1-2 16,0-1-25-16,12-7-3 15,8-1 30-15,13-5 0 16,6 0 30-16,0 0 31 16,10-11-31-16,15-9-23 15,10 3-2-15,-6 4 0 0,-5 2 1 16,-10 9-6-16,-10 2-16 16,-4 0-94-16,-11 9-36 15</inkml:trace>
  <inkml:trace contextRef="#ctx1" brushRef="#br1">29204 1746 63 0,'0'0'62'0,"0"0"12"15,0 0 31-15,0 0-14 0,0 0-18 16,0 0-27-16,0 0-14 16,-32-61 22-16,32 61-27 15,0 0-3-15,0 0-13 16,0 0-3-16,0 0-14 15,0 0 6-15,0 0-4 16,0 0-7-16,0 0 3 16,-2 0-10-16,2 0-11 15,0 0-20-15,0 0 23 16,0 17 15-16,0 3 11 16,0 9-3-16,0 4 6 15,-2 9-3-15,2 4 0 16,0 3-3-16,0-3-3 0,0-4 6 15,0-2 0-15,0-2-2 16,0-2 3-16,0-4-1 16,0 1 0-16,0 3 4 15,0-1-5-15,0 2 1 16,0 1 0-16,0-2-2 16,0 3 2-16,0-2 0 15,0 3 0-15,0-3 5 16,0-4-5-16,0-4 0 15,0-5 0-15,0-2-3 16,0-2 6-16,0 0-3 16,0 0 0-16,0 0 4 15,0 2-7-15,0 2 3 16,0 0-8-16,-4 0 6 0,0-2-13 16,-4 2 4-16,4-4 8 15,-1 0-9-15,1 1 11 16,0-2-5-16,-1 1 6 15,0 1-2-15,1-1 3 16,0 0-1-16,1-2 0 16,-1 4 3-16,0 4-5 15,2 0 2-15,-3 4 0 16,3 0-4-16,-1-2 4 16,1-3 0-16,0 0-1 15,0-1 2-15,-3 1-1 16,1 0 0-16,0 0 0 0,-1 3-3 15,3 1 3-15,-3 5 0 16,1 2-1-16,-1 3-10 16,1-5-8-16,2-2 0 15,-3-13 11-15,3-4 3 16,2-9 3-16,0-6 2 16,0 4 0-16,0 0 1 15,0 4-3-15,0 4-4 16,0 2-10-16,0 2-3 15,0 2-4-15,5 1 14 16,1-2-6-16,-4-3-2 16,0-4 12-16,-2-2 4 15,0-1 1-15,0-4 0 0,0 5 1 16,0-1-1-16,0 0 0 16,0 0 3-16,0 2-4 15,0-4 1-15,0 1 0 16,0-2 1-16,0-2 0 15,0 1-1-15,0 3 0 16,0 3 6-16,0-6-7 16,0 4 1-16,0-1 0 15,0-2-5-15,0 2 6 16,0-4-1-16,0 2 0 16,0-2 0-16,0-2 0 15,0 1 0-15,0 2 1 0,0 1-4 16,0 2 3-16,3 1 0 15,-3-4 0-15,0 1 5 16,0-2-7-16,0-2 4 16,0 2-2-16,0-2 28 15,0 0-3-15,0 0 8 16,0 0-3-16,0 0-18 16,0 0 5-16,0 3-12 15,-11 2 1-15,-8 2 14 16,0-4-20-16,-6 3 8 15,-4-2-8-15,-2-3 5 16,-2 2-3-16,-1 0-2 16,3-3 0-16,-2 0 3 0,2 0-1 15,2 0-2 1,2 0 0-16,0 0 5 0,2 0-6 16,1 0 1-16,1 0 0 15,2 0-4-15,0 0 3 16,1 0 1-16,-2 3 0 15,2 1 4-15,-5-2-6 16,0 1 2-16,-2-1 0 16,4-1 3-16,-2-1-3 15,0 4 0-15,3-2 0 16,-5 3 1-16,3 0-3 16,-3 2 2-16,7-4 0 15,3 2-2-15,5-4 4 16,1 1-2-16,-3 0 3 0,1-2 2 15,-9 0-5-15,-1 0 0 16,-3 0 0-16,-1 0-3 16,-2 0 5-16,-2 4-4 15,2 0-5-15,4 0 7 16,9-2 5-16,6-2-3 16,3 0 2-16,-2 0 14 15,-2 0-18-15,-2 0 1 16,-3 0-1-16,-4 0 0 15,0 0-5-15,-5 0 4 16,0 0 1-16,-1 0-2 16,2 4 4-16,-3-1-2 0,2-2 0 15,1 1 5-15,1-2-8 16,-1 2 3-16,-5 0-4 16,-5 1 0-16,-4-1-10 15,-2 3 6-15,1-3 4 16,2 0 4-16,8-2 0 15,5 0 1-15,4 0 4 16,4 0 10-16,5 0-13 16,0 0 3-16,2 0 0 15,0 0-2-15,1 0 1 16,-1 0-4-16,-5 0 0 16,1 0-3-16,-3-2 3 15,-1 2 0-15,1-2 0 0,1 0 4 16,1 2-1-16,1-3-3 15,1 3 0-15,3-2 9 16,5-1-5-16,2 3 0 16,2-2 0-16,-2 2-1 15,2-2 17-15,-3-1-8 16,1 0-8-16,-1-1 12 16,1-2-14-16,0-2 10 15,0-2-9-15,0-2 0 16,-1-3 12-16,1-6-7 15,2-4-3-15,0-2 0 16,0-7-4-16,0-4-1 0,0-5 0 16,2-3 2-16,7 1-2 15,1-6 3-15,-2-7 1 16,1 0 12-16,1-4-14 16,-6 2 14-16,0 6 7 15,-2 1-23-15,-2 7 24 16,0 3-23-16,2-2 3 15,-2-1-1-15,3-2 0 16,-3 3-3-16,0 0 0 16,0 0 5-16,0 3-2 15,0 2-3-15,0 1 0 16,0 2 16-16,0 1-14 16,-3 0 4-16,-1 4 2 15,4 1-4-15,-2-3 7 16,2-1-11-16,0-7 2 0,0-4-8 15,0 0 15-15,0 2-4 16,0 3-5-16,0-2 4 16,0 6 0-16,0-6-4 15,0 6 0-15,4-4-2 16,1 1 4-16,-3 5-2 16,0-6 0-16,-2 3 4 15,0 1-7-15,0 7 3 16,0 2-1-16,0 6-7 15,0 5 9-15,0 1-1 16,0 1 0-16,0 4 5 16,0-2-9-16,2-2 4 0,-2-2 0 15,0 0-7-15,0-4 2 16,0 1 5-16,0 3 0 16,0 0 4-16,0 5-12 15,2 4 8-15,0 2 0 16,-2 0-5-16,4 4 7 15,-4 2-2-15,0 0 0 16,0 0-1-16,0 0-6 16,2 0 7-16,0 0-11 15,6-2 9-15,11 0-33 16,10-1 22-16,8 0 12 16,5 1-6-16,3 0 2 15,-3-2 3-15,4 1 0 0,-5 0-4 16,6-1-2-16,6-1-2 15,6 2 10-15,5-1-14 16,1 2 14-16,-3 2-16 16,-2 0 7-16,2 0 7 15,4 0-9-15,3 0 4 16,0 0 5-16,-1 0-25 16,0 0 10-16,-1 0-4 15,-7 0 4-15,-2 0 17 16,-2 0-12-16,-3 0 10 15,-2-4 2-15,1 0-5 16,-4 1-1-16,0-2 6 0,0-2-15 16,-3 2 13-16,-3-2-19 15,-3 5 7-15,-2-3 6 16,-1 3 3-16,-3 2 1 16,-2 0 4-16,1 0-2 15,-8 0 0-15,-1 0-8 16,-4 0 10-16,-5 0-2 15,3 0 1-15,0 0 0 16,3 2 1-16,-3-2 0 16,1 0-2-16,-5 0 8 15,-1 0-6-15,-5 0 4 16,-7 0-3-16,0 0 58 16,0 0 5-16,0 0-29 15,0 0-1-15,0 0-32 16,-3 0 10-16,3 0-12 0,0 0-42 15,0 2-90 1,-4 10-35-16,-3-4-29 0</inkml:trace>
  <inkml:trace contextRef="#ctx1" brushRef="#br1" timeOffset="1399.4982">29139 2534 22 0,'0'0'70'0,"0"0"1"16,0 0-20-16,0 0-26 16,0 0-3-16,0 0-3 0,0 0-7 15,-112 14 4-15,88-10-9 16,-8 3 9-16,-3-2 3 16,-9 0 6-16,-1-1 3 15,-6 1-17-15,-3 0-10 16,-6-1 0-16,2-1 5 15,2 2 0-15,5-1 5 16,4-1-10-16,0 1 2 16,-1 3-3-16,-4-1 0 15,1-3 4-15,0 2-2 16,-3-3-2-16,3-2 0 16,-3 0 1-16,1 0 3 15,4 0-4-15,5 0 0 0,-4 0 20 16,4 0-10-16,-1 0-7 15,7 0-3-15,7 0 4 16,7 0 17-16,1 0-21 16,1 0 0-16,-2 2 0 15,-3-2 7-15,-4 0-7 16,-5 0 0-16,-2 0 2 16,0 0-4-16,5 0 2 15,1 0 0-15,6 0 0 16,1 0 3-16,5 0-3 15,2 0 0-15,-2 0 5 16,3 0-10-16,-4 0 5 16,4 0 0-16,-1 0-1 15,3 0 6-15,3 0-5 0,3 0 9 16,7 0-3-16,2 0 24 16,0 0-27-16,0 0 2 15,0 0-6-15,-2 0 4 16,0 0-3-16,-4 0 0 15,2 0-5-15,2 0 2 16,2 0 3-16,-2 0-9 16,2 0-8-16,0 3-88 15,18 8-193-15</inkml:trace>
  <inkml:trace contextRef="#ctx1" brushRef="#br1" timeOffset="2298.9963">28294 3356 168 0,'0'0'44'0,"0"0"-27"15,0 0-3-15,0 0 51 16,0 0-8-16,0 0-39 16,-141-32 5-16,89 29-3 15,-9 1-7-15,-1 2 20 16,-6 0-33-16,-1 0 1 15,-4 0 6-15,-3 0-2 16,1-3-5-16,8 0 8 16,11-1 31-16,9 0 12 15,11 1-32-15,5 2-15 16,4-4 10-16,3 5-12 16,-3 0-2-16,-7 0 0 15,-5 0-5-15,-11 0 4 16,-2 0-13-16,-4 9 6 0,8-4 0 15,13-2 8-15,12-2 3 16,15-1-3-16,6 0 7 16,2 0-16-16,0 0 5 15,0 0-62-15,20 0-75 16,20 0-24-16,9 0-5 16</inkml:trace>
  <inkml:trace contextRef="#ctx1" brushRef="#br1" timeOffset="3095.0011">28153 2719 54 0,'0'0'58'16,"0"0"16"-16,0 0-22 16,0 0 8-16,0 0 1 15,0 0-11-15,-8 4 9 0,8-4 17 16,0 0-18-16,0 0 12 16,0-2-25-16,-5-16-29 15,3-8-8-15,0-8-2 16,-2-10-4-16,-1-9 11 15,-2-7-12-15,3-8 3 16,1-2-4-16,3 0-10 16,-2 0 8-16,-2 5 4 15,0 2-2-15,-3-6 0 16,0 0-1-16,2-1-6 16,1 3 7-16,2 6 0 15,2 7-4-15,0 6-1 0,0 7 5 16,0 2 0-16,0 7-1 15,0 4 1 1,2 2 4-16,0-1-2 0,-2 5 4 16,0 0-1-16,0 6-5 15,0 7 3-15,0 5 7 16,0 1-10-16,0 3 0 16,0 0-13-16,0 0-37 15,0 18-139-15,5 17 80 16,6 4-24-16,-4-5-142 15</inkml:trace>
  <inkml:trace contextRef="#ctx1" brushRef="#br1" timeOffset="4001.0645">28553 2817 19 0,'0'0'105'0,"0"0"-70"16,0 0 35-16,0 0 46 15,0 0-45-15,0 0-37 16,-2-30 28-16,-5 7-27 16,2-3-1-16,-1-3-15 15,1-9 3-15,3-9 5 16,2-13-27-16,0-3 0 15,0-8-4-15,0 4 10 16,0 4-4-16,0-2 0 16,0 10 2-16,5 1 3 15,-5 3-7-15,0 7 5 16,0 1 5-16,0-1-4 16,0 7 7-16,0 1-13 15,0 10 3-15,0-3 1 0,0 7-4 16,0-2 0-1,0 0 18-15,0 2-15 0,0 0 5 16,0-2 1-16,0 2-7 16,0 0 2-16,0 1-4 15,0 4 0-15,0 5 5 16,0 2 0-16,0 5 3 16,0 0 0-16,0 3-2 15,0 2-11-15,0 0 5 16,0 0-3-16,0 0-4 15,0 0-1-15,0 0 7 16,0 0-1-16,0 0-6 16,0 0 5-16,0-2 4 0,0-3-1 15,0-4 8-15,2-3-6 16,4-1-2-16,-4 6 0 16,3 1 5-16,-3 4-12 15,-2 0 7-15,0 2-11 16,0 0-5-16,0 0-42 15,0 0-2-15,7 0-12 16,0 12-145-16,-3 4 37 16</inkml:trace>
  <inkml:trace contextRef="#ctx1" brushRef="#br2" timeOffset="27565.0078">28541 858 54 0,'0'0'56'0,"0"0"31"15,0 0-48-15,0 0 21 16,0 0 1-16,0 0-21 0,0 0 8 16,0-46-13-16,0 46-6 15,0 0 2-15,0 0-25 16,0 0 8-16,0 0-8 16,0 0 1-16,0 0-7 15,0 0 0-15,0 0 2 16,0 0-8-16,0 0 6 15,0 0-1-15,0 0 1 16,0 0-19-16,0 0 17 16,0 2-28-16,0 12 25 15,0 9-3-15,0-2 10 16,0 5-2-16,0 4 0 0,3 2 6 16,-1 2-9-1,0-1 3-15,-2-4 0 0,0 2 0 16,0-3 0-16,0-2 0 15,0-3 0-15,0 0 6 16,0-4-7-16,0 1 1 16,0-1 0-16,0-1 6 15,3 3-6-15,-1-4 0 16,0 3 1-16,-2 4 6 16,0 0 0-16,0 5-7 15,0 0 0-15,0 6 2 16,-2-1-1-16,-3-2-1 15,3-5 0-15,2-2 0 16,0-9-3-16,0 1 3 16,0-3 0-16,0-2-4 0,0 5 7 15,5 1-3-15,-1 4 0 16,1 4 3-16,-1 7-3 16,-2 6 0-16,2 7 3 15,-4 5-8-15,3-5 8 16,-1-2-3-16,0-11 0 15,0-1 7-15,1-5-12 16,-1-5 5-16,1 2 0 16,1 0-1-16,-2 2 3 15,2 4-2-15,-2 1 0 0,1 3 0 16,-3 0 0 0,0 2 0-16,0 4 0 15,0 2-1-15,0 2 1 0,0 0 0 16,0-4-2-16,0-3-7 15,0-9 7-15,0-5 2 16,0 0 0-16,0-1-2 16,0 0 2-16,0 4 0 15,0-1 0-15,0 6 0 16,0-3-5-16,0-2-3 16,0-2-9-16,-3-6 14 15,3-6-4-15,0-1 7 16,0-6-3-16,-2 4 6 15,2-2-4-15,-2 2 1 16,2 2 0-16,0 6-6 16,0 0 4-16,0 5 2 0,0 1-1 15,0 0 8-15,-4 8-9 16,-3-4 2-16,2-1 0 16,1-1-6-16,4-11 6 15,0 0 0-15,0-2 0 16,0 2 1-16,0-3-1 15,0 2 0-15,0-1 1 16,0-2-4-16,0-2 3 16,0-2 0-16,0-2 0 15,0-1-7-15,0-1 6 16,0-2-2-16,0 0 3 0,0 0-3 16,0 0 3-1,0 0 0-15,0 0 0 0,0 0 7 16,0 0-12-16,0 0 5 15,0 3 0-15,0 1-2 16,0 1 3-16,0 0-1 16,0-1 0-16,0 1 3 15,0-1-4-15,0-3 1 16,0-1 0-16,0 0-4 16,0 0 7-16,0 0-3 15,0 0 17-15,0 0 0 16,0 0 37-16,0 0-7 0,0 0-10 15,0 0-3 1,0 0-34-16,-9 0 0 0,-9 0 0 16,-2 0-7-16,-9 0 3 15,0 0 4-15,-2 0 0 16,0 0-3-16,-2 0 3 16,-8 0 0-16,3 0-2 15,-4 0 10-15,5 0-8 16,-2 0 0-16,1 0 0 15,3 0-2-15,-1 0 2 16,3 0 0-16,2-1 0 16,0 1 5-16,-2 0-5 15,-2 0 0-15,0 0 0 16,-1 0-4-16,1 0 5 16,1 0-1-16,3 0 0 0,2 0 6 15,2 0-6-15,2 0 0 16,-4 0 0-16,0 0-5 15,0 4 8-15,0 0-3 16,0-3 0-16,-4 1 7 16,0 1-10-16,-5-3 3 15,0 2 0-15,-2-2 2 16,0 0-2-16,4 0 0 16,7 0 5-16,2 0-3 15,5 0 14-15,-3 0-13 16,-2 0-3-16,3 0 29 15,-5 0-28-15,0 0 2 0,-2 0-3 16,2 0 6-16,2 0-6 16,5 0 0-16,1 0 3 15,4 0-2-15,-3 0 4 16,0 0-5-16,-2 0 0 16,-3 3 6-16,-2-1-8 15,0 3 2-15,-2-2 0 16,2 0-1-16,-2-2 1 15,4 2 0-15,-2-2 0 16,4 2 3-16,3 1-3 16,5-3 0-16,1 1 0 15,3-2-2-15,0 0 4 16,-3 0-2-16,-3 0 2 16,-3 0 6-16,-5 0-11 15,-2 0 3-15,-4 0 0 0,-3 0-7 16,-1 4 7-16,6-1 0 15,6-3 0-15,6 1 6 16,5-1-5-16,2 0-1 16,-3 0 0-16,-6 3-3 15,-3-2 3-15,-7 4 0 16,-7 5 0-16,-1-2-16 16,-1 1 8-16,7 0-1 15,6-4 9-15,7-2-5 16,5-3 7-16,3 0-2 15,4 0 21-15,2 0-18 16,-3 0 17-16,1 0-18 16,-4 0 4-16,-1 0-11 0,0 0 5 15,-2 0 0-15,0 0-4 16,-4 0 5-16,2 0-1 16,-1 0 0-16,8 0 1 15,1-3 11-15,2 2-11 16,3-1 16-16,-3-5 19 15,1 2-28-15,-2-3 19 16,1-2-10-16,1 0-14 16,-3-2 19-16,4-5-20 15,1 0-2-15,-2-2 4 16,2-1 3-16,0 1 3 16,-1-4-10-16,3-5 4 0,0-6-14 15,0-5 10-15,0-2 0 16,9-5-2-16,0-2-7 15,3 0 9-15,-2-3 0 16,-1 3 1-16,3 1-6 16,-4 0 5-16,-1 3 0 15,2 0-2-15,-2-4 9 16,-3-5-7-16,5-5 0 16,-2-6 0-16,-2 0-9 15,1 2 4-15,-2 0 5 16,3 4-7-16,-1 0 4 15,-3-3 0-15,-3-3 3 0,0 0 0 16,0-2-2-16,0 1 2 16,0 3 0-16,0 1-3 15,0 0 4-15,0 7-5 16,0 3-2-16,0 11 0 16,5 4 1-16,1 8-9 15,1 2 14-15,-1 5-4 16,-2-2 10-16,2 0-6 15,-2 0 0-15,0-3 3 16,-1 2-9-16,-1-2 6 16,0 2 0-16,2 2-1 15,-2 2 5-15,1 3-4 16,0 2 0-16,1-1-1 16,2 0-9-16,-1-2 2 15,1-1 2-15,-1-1 0 0,-2 5 12 16,-1 1-3-16,0 2-3 15,0 3 3-15,-2 5 6 16,2 0-9-16,-2 4 0 16,0 0-2-16,2 0-10 15,1 0-5-15,5-2-36 16,8 2 33-16,9-3 17 16,8-2 3-16,5 0 0 15,2-2 5-15,5 1-1 16,3-4-3-16,8 2-1 0,4-2 0 15,3 3-3 1,-1 0 3-16,5 2 0 0,3 0-7 16,1 3 2-16,0 0 4 15,-2 2 0-15,-2 0-2 16,-4 0-4-16,-8-2 7 16,-6-1 0-16,-2-4-4 15,-7 1 9-15,1 0-5 16,-1-2 0-16,-3 0 0 15,3 2-5-15,3-2 6 16,-1 2-1-16,9 0 0 16,8 0 0-16,7 2-1 15,7 0-6-15,-1-2-18 0,4-3 24 16,-9 4-5 0,-4 1 6-16,-3-1-5 0,-7 2 8 15,-2-1-3-15,1-1 0 16,-4 4 3-16,4-1-8 15,-1 0 5-15,-2-1 0 16,-2 2-3-16,-7-1 9 16,-7 2-6-16,-4-2 0 15,-2 2 0-15,0 0 0 16,0 0 0-16,-2 0 0 16,-4-2 0-16,-3 2 8 15,-7-2-8-15,1 2 0 16,-8 0 0-16,-2 0-6 15,0 0 6-15,-2 0 0 0,0 0-3 16,0 0 3-16,0 0 0 16,0 0 0-16,0 0-9 15,0 0 0-15,0 0-41 16,0 0-32-16,0 0-74 16,0 12-140-16,0-4 273 15</inkml:trace>
  <inkml:trace contextRef="#ctx1" brushRef="#br2" timeOffset="28671.0122">27318 1532 78 0,'0'0'1'16,"0"0"-1"-16,0 0 34 16,0 0 13-16,0 0-16 15,0 0 3-15,0 0-3 16,0 0-5-16,0 0-10 16,0 3-14-16,-4 4 21 15,-10 3 5-15,-1 0-7 0,-4 0 15 16,4-2-28-1,-3-4 5-15,5 0-1 0,1-2-10 16,1-2 18-16,7 0-4 16,0 0-4-16,4 0 8 15,-2 0-14-15,2 0 11 16,0 0-3-16,-2 0-14 16,2 0 21-16,0 0-15 15,0 0 0-15,-6 0 15 16,-2 0 1-16,-7 0-6 15,-8 0-15-15,-8 0 8 16,-7 0-13-16,-9 0 4 16,-3 2 0-16,-8 2-5 15,-4 1 8-15,-2-2-3 16,-10 1 0-16,-4 1 1 0,-6-2-9 16,-3 3-1-1,-4-1-3-15,-1 4 11 0,3-3-14 16,6 0 15-16,14-2 0 15,13-2 2-15,17-2-5 16,6 0 3-16,10 0 0 16,2 0 1-16,6 0 1 15,3 0-2-15,6 0 0 16,0 0-1-16,3 0-5 16,3 0-6-16,0 0-25 15,0 0 29-15,0 0 2 16,0 0 6-16,0 0 0 15,0 0 7-15,0 0 3 16,-2 0-10-16,2 0 2 0,0 0-2 16,0 0-4-16,0 0-22 15,11 0-81-15,16 8-104 16,4-2 102-16</inkml:trace>
  <inkml:trace contextRef="#ctx1" brushRef="#br2" timeOffset="29422.8282">27291 2541 118 0,'0'0'110'0,"0"0"-6"16,0 0-32-16,0 0-4 16,0 0-3-16,0 0-36 15,-85 7-21-15,16 4-8 16,-16 3 0-16,-8 0-2 0,-7 1 6 16,-1-4-4-16,1-5 0 15,2-3 5-15,0-3-5 16,2 0 0-16,9 0 0 15,11 0 7-15,16-8-7 16,9-1 7-16,6-1-7 16,5 2 6-16,3 4-8 15,0 2 2-15,4 2 0 16,2 0-6-16,2 0 7 16,4 0-1-16,1 0 0 15,-3 0 4-15,0 0-7 16,1 0 3-16,-1 0 0 15,4 0-3-15,2 0-2 16,5 0 5-16,7 0 0 0,2 0-22 16,7 0 15-16,0 0-12 15,0 0-68-15,16 0-107 16,15 0-14-16</inkml:trace>
  <inkml:trace contextRef="#ctx1" brushRef="#br2" timeOffset="30191.5172">27218 1604 155 0,'0'0'42'0,"0"0"-38"16,0 0 8-16,0 0 28 15,0 0 5-15,0 0 21 0,-21 0-9 16,21 0 39-16,-2-3-6 15,0-14-80-15,-2-5 23 16,-4-6-19-16,4-7-5 16,0-4-4-16,-3-9-5 15,5-6 0-15,2-11-1 16,0-2-5-16,4-4 4 16,15-1-7-16,0 4 4 15,-1 5-7-15,-5 9 17 16,-3 12-5-16,-6 10 1 15,1 6 13-15,-5 8-5 16,0 4-8-16,0 4 0 0,0 3 12 16,0 5-11-16,0 1-2 15,0 1 0-15,0 0-51 16,0 0-52-16,0 12-95 16,0 15 80-16,0 7 21 15</inkml:trace>
  <inkml:trace contextRef="#ctx1" brushRef="#br2" timeOffset="31061.9903">28174 1518 38 0,'0'0'61'0,"0"0"10"16,0 0-19-16,0 0-21 0,0 0-30 16,0 0 7-16,-21-2-6 15,17 0 3-15,4-1 43 16,-2 0 29-16,0-1-29 15,0-3-1-15,-1-2-2 16,1-3-17-16,-2-1 3 16,2-1-14-16,0 0-1 15,-4-4-16-15,2 1 3 16,-3-2-1-16,-1-1-2 16,-1-2 0-16,0-4 0 15,2-6 6-15,-1-6-8 16,1-8 2-16,4-5 0 15,3 2-2-15,0 4 4 16,0 8-2-16,0 6 14 0,-4 9-12 16,1 7 14-16,1 3 8 15,0 5-5-15,2 3 3 16,0 3-21-16,-2 1-1 16,2-2 0-16,0 2 5 15,0 0-6-15,0-7 1 16,0 3-9-16,0-6 5 15,0 0-16-15,0-3 10 16,0-6-12-16,0 1-21 16,0 0-1-16,6 1 4 15,4 2 20-15,-6 7 19 16,-1 4-10-16,-1 4 2 16,-2 0-120-16,0 20-164 0</inkml:trace>
  <inkml:trace contextRef="#ctx1" brushRef="#br2" timeOffset="32601.8698">26444 3030 1 0,'0'0'30'0,"0"0"-30"16,0 0 0-16,0 0-9 0,0 0-7 15,0 0 13-15,56 5 3 16,-56 12 0-16,0-3 0 15</inkml:trace>
  <inkml:trace contextRef="#ctx1" brushRef="#br2" timeOffset="33065.5937">27750 3142 105 0,'0'0'124'16,"0"0"-124"-1,0 0 1-15,0 0-5 0,0 0 4 16,0 0 0-16,-104-3 12 15,79-9 13-15,5 3 49 16,7-5 8-16,1 2-32 16,8 0-2-16,4 1-47 15,0 4-1-15,9 0-25 16,25 2-51-16,8 3 10 16,3 2-40-16,-3 0-53 15</inkml:trace>
  <inkml:trace contextRef="#ctx1" brushRef="#br2" timeOffset="33448.6104">28315 3118 34 0,'0'0'94'16,"0"0"-34"-16,0 0 21 15,0 0-29-15,0 0-39 16,0 0 15-16,29-95 20 16,-17 84-15-16,-1 3-17 15,-5 3-16-15,-4 5 1 16,2 0-1-16,2 0-59 16,5 10 17-16,1 6-63 15,-5-3-100-15</inkml:trace>
  <inkml:trace contextRef="#ctx1" brushRef="#br2" timeOffset="33982.1114">28888 2951 136 0,'0'0'238'0,"0"0"-227"15,0 0-11-15,0 0-36 16,0 0-27-16,0 0-26 15,0 8-55-15</inkml:trace>
  <inkml:trace contextRef="#ctx1" brushRef="#br2" timeOffset="34379.111">29594 2923 300 0,'0'0'97'0,"0"0"-81"15,0 0 21-15,0 0 64 16,0 0-65-16,0 0-34 15,-4-2-4-15,4 2-17 16,0 0-61-16,0 0-151 16</inkml:trace>
  <inkml:trace contextRef="#ctx1" brushRef="#br2" timeOffset="34884.6099">30367 2923 79 0,'0'0'293'0,"0"0"-250"16,0 0-36-16,0 0 40 15,0 0 19-15,0 0-52 16,-27 3-7-16,-1-3-3 15,-3 0-4-15,4 0 9 16,7-14-4-16,3-3-1 16,9 1-1-16,6-6 2 15,2 2-5-15,0-2-5 0,20 3-11 16,11 2-4 0,5 5-4-16,6 6 10 0,3 6 4 15,-1 0-31-15,-5 0 24 16,-8 12-24-16,-14 4 6 15,-8-2 5-15,-6 0-10 16,-3 0-22-16,-8 0-21 16,-11-5-37-16</inkml:trace>
  <inkml:trace contextRef="#ctx1" brushRef="#br2" timeOffset="35300.6081">31330 2871 217 0,'0'0'132'0,"0"0"-125"15,0 0-1-15,0 0 59 16,0 0-55-16,0 0-2 15,-120-12-5-15,84 4 23 16,7 2-24-16,5-2 0 16,11 2 57-16,3-4-27 15,10-2 12-15,0-6-13 16,0 0-31-16,18-3-4 0,11 4-15 16,9 3 0-1,7 6 15-15,3 4-13 0,2 4 8 16,-6 0 6-16,-13 0-25 15,-8 0 14-15,-9 12-13 16,-8 5 5-16,-4 0 17 16,-2 5-7-16,0 0 7 15,-10 0-22-15,-9-4-49 16,-3-2-19-16,4-9-35 16</inkml:trace>
  <inkml:trace contextRef="#ctx1" brushRef="#br2" timeOffset="36235.7404">26583 5891 99 0,'0'0'190'0,"0"0"-96"15,0 0-23-15,0 0-19 16,0 0 0-16,0 0 31 15,-96-98-23-15,82 89 8 16,10 6 6-16,1 1-34 16,3 0-14-16,0 2-26 15,3-7-44-15,48-6 4 16,41-13-32-16,34-6 72 16,17-3-4-16,-16 10-1 15,-31 8 5-15,-32 12 0 16,-24 5 2-16,-19 0-10 15,-11 0-6-15,-2 14-8 16,-4 16 13-16,-4 16-2 0,0 17 11 16,-2 18 0-16,-25 9 0 15,-10 10 7-15,-11 4-7 16,3-5 0-16,1-9 5 16,11-20-3-16,12-15-4 15,6-24-11-15,9-13-13 16,0-6 4-16,4-12-71 15,0 0 1-15,0-7-61 16</inkml:trace>
  <inkml:trace contextRef="#ctx1" brushRef="#br2" timeOffset="36447.243">26886 6140 413 0,'0'0'168'0,"0"0"-135"16,0 0-24-16,0 0-8 16,180-54-1-16,-82 35 16 15,14-2-16-15,3 0-6 16,-3 0-6-16,-14 0-22 16,-13 8-49-16,-27 6-31 15,-21 5-79-15</inkml:trace>
  <inkml:trace contextRef="#ctx1" brushRef="#br2" timeOffset="36666.7412">28379 5799 178 0,'0'0'330'0,"0"0"-240"15,0 0-48-15,0 0-19 16,0 0-9-16,0 0-14 15,-141 101 4-15,81-38-4 16,9 10 0-16,4 2-41 16,10 5-20-16,1-10-39 15,7-7-10-15,2-15-31 16,2-20-37-16</inkml:trace>
  <inkml:trace contextRef="#ctx1" brushRef="#br2" timeOffset="36874.7383">27945 5970 361 0,'0'0'128'0,"0"0"-30"15,0 0-25-15,0 0-54 16,0 0-13-16,0 0-6 16,29-35-35-16,-6 55 14 15,18 15 15-15,8 7 0 16,4-2-9-16,3-2-40 0,0-10 13 15,9-14-15-15,3-14-51 16,7-7-84-16</inkml:trace>
  <inkml:trace contextRef="#ctx1" brushRef="#br2" timeOffset="37316.7434">28647 5641 442 0,'0'0'120'0,"0"0"-69"0,0 0-51 15,0 0-11 1,0 0-10-16,0 0-18 16,140-95 15-16,-51 51 23 0,0 4 1 15,-11 6 8-15,-13 12-8 16,-17 11 14-16,-9 8-4 15,-8 3-8-15,-4 6-2 16,-10 26 0-16,-5 14-2 16,-12 20 0-16,0 14 4 15,-14 19 18-15,-19 8 7 16,-9 6-27-16,-5-1 14 16,2-6-14-16,3-9 0 15,8-11-1-15,7-17 4 16,10-18-3-16,5-13 0 15,8-15-3-15,2-9-4 0,2-8-1 16,0-3-22-16,0-3 3 16,0 0-13-16,0 0 25 15,0 0 7-15,14-14-20 16,5-13-2-16,4-13-78 16,-3-7-22-16,-9-8-48 15</inkml:trace>
  <inkml:trace contextRef="#ctx1" brushRef="#br2" timeOffset="37526.7401">28917 5959 339 0,'0'0'190'16,"0"0"-92"-16,0 0-59 0,0 0-6 16,0 0-23-16,0 0-10 15,62-43 0-15,-12 36-1 16,13 3 7-16,9-1-5 15,7-4-1-15,9-5-15 16,3-4-19-16,5-8-42 16,-5-2-30-16,-6-4 3 15,-9 4-54-15</inkml:trace>
  <inkml:trace contextRef="#ctx1" brushRef="#br2" timeOffset="38613.7402">26500 6150 126 0,'0'0'205'0,"0"0"-75"16,0 0-65-16,0 0-51 16,0 0-7-16,0 0-14 15,-9-2 4-15,9 45 3 16,13 27 14-16,20 19 10 0,21 20-5 15,21 19-17-15,26 6 9 16,26-1-9-16,23-20-2 16,22-26 0-16,23-28 4 15,22-33-4-15,17-20 0 16,13-6 0-16,0-11-5 16,-1-10 0-16,-21-2-4 15,-23-3-26-15,-25 0 17 16,-32-1 1-16,-29-6 14 15,-34 5-1-15,-31 2 4 16,-19 6 4-16,-19 4 4 16,-6 3 16-16,-3 3-6 15,-2 5-15-15,-2 1-5 16,0 2 2-16,0 2-27 16,0 0 2-16,0 0-27 0,0 0-8 15,0 0 2-15,0 0-49 16,0 0 37-16,0 0 54 15,0-5 15-15,0 2-2 16</inkml:trace>
  <inkml:trace contextRef="#ctx1" brushRef="#br2" timeOffset="50321.9178">26876 7849 3 0,'0'0'61'16,"0"0"-12"-16,0 0 6 16,0 0-10-16,0 0 6 15,0 0 12-15,0 0-22 16,-17-27 15-16,17 27-35 15,0-2-7-15,0 2-11 0,0 0 1 16,-2 0 18-16,2 0 5 16,0 0-14-16,0 0-2 15,0 0-10-15,0 0-2 16,0 0 0-16,24-1-24 16,16-6 25-16,14 2 4 15,1-2-1-15,3 3-2 16,2-2 0-16,2 2-1 15,8 0 0-15,-1 3-1 16,0 1-3-16,-13 0-12 16,-16-3 2-16,-16 3 11 15,-15 0-20-15,-6 0-2 0,-3 0 23 16,0 0-15 0,0 0 10-16,-3 22-5 0,-21 18 12 15,-7 24 15-15,-16 25-8 16,-7 35 20-16,-6 22 2 15,-3 11-14-15,5-3 5 16,8-17-20-16,7-23 2 16,5-18-3-16,9-18 1 15,7-20-4-15,9-19-6 16,6-16-34-16,5-9-8 16,2-7-38-16,0-7-38 15,0-9-56-15</inkml:trace>
  <inkml:trace contextRef="#ctx1" brushRef="#br2" timeOffset="50586.9068">26884 8538 397 0,'0'0'33'0,"0"0"-31"16,0 0 5-16,0 0-14 16,0 0 4-16,153-78 3 15,-73 58 11-15,13 0-11 16,8 2 14-16,2 2-14 0,-1 6 6 16,-11 6-13-16,-12 4-52 15,-24 0-80-15,-21 0-50 16</inkml:trace>
  <inkml:trace contextRef="#ctx1" brushRef="#br2" timeOffset="50832.9068">28165 8233 298 0,'0'0'121'16,"0"0"-121"-16,0 0-10 16,-81 174 10-16,40-79 0 15,-7 7 17-15,4 5-17 16,1-4 4-16,6-16-10 16,5-17-12-16,8-19-42 15,4-17-23-15,0-19-24 16</inkml:trace>
  <inkml:trace contextRef="#ctx1" brushRef="#br2" timeOffset="51064.9071">27750 8531 395 0,'0'0'113'0,"0"0"-84"15,0 0-29-15,0 0-26 16,114-17 26-16,-52 17-2 16,-1 12-15-16,-3 14 6 15,-7 8-1-15,-7 2-3 16,-10 5 11-16,-12-4-49 16,-7-2-42-16,-3-12-46 15</inkml:trace>
  <inkml:trace contextRef="#ctx1" brushRef="#br2" timeOffset="51513.9194">28394 7925 385 0,'0'0'110'16,"0"0"-100"-16,0 0-10 16,0 0-49-16,0 0 10 0,0 0 0 15,0 0 26 1,52-4 13-16,12-9 56 0,21-3-12 16,9-6-42-16,-7 1 5 15,-12 0-7-15,-23 9 4 16,-21 4-1-16,-19 8-3 15,-8 0-10-15,-2 0 8 16,-2 11-21-16,0 23 23 16,0 24 2-16,-25 17-1 15,-12 22 22-15,-11 19-21 16,-5 10 4-16,4 5-1 16,4-7-1-16,12-19 0 15,10-17-4-15,17-21 1 0,6-16-9 16,0-17 6-1,0-15-4-15,12-2 3 0,7-11-14 16,6-6-12-16,6 0-50 16,-2-23-65-16</inkml:trace>
  <inkml:trace contextRef="#ctx1" brushRef="#br2" timeOffset="51717.4068">28437 8552 310 0,'0'0'68'0,"118"-41"-65"16,-36 24 1-16,-1 5 7 16,-8 4-9-16,-15 4-2 0,-13 4-15 15,-12 0-26-15,-10 0-56 16,-8 10-64-16</inkml:trace>
  <inkml:trace contextRef="#ctx1" brushRef="#br2" timeOffset="51949.9054">29272 8685 416 0,'0'0'112'0,"0"0"-112"16,0 0-10-16,0 0-23 15,0 0 27-15,160-50-15 16,-112 39 5-16,-5 4 1 16,-8-4-35-16,-8 3-23 15,-14-4-92-15</inkml:trace>
  <inkml:trace contextRef="#ctx1" brushRef="#br2" timeOffset="52116.41">29353 8410 239 0,'0'0'145'0,"0"0"-140"16,0 0 16-16,158-87-15 15,-106 71 8-15,4-2-9 16,-4 3-5-16,-2 2-14 15,-10 1-41-15,-14-2-105 16</inkml:trace>
  <inkml:trace contextRef="#ctx1" brushRef="#br2" timeOffset="54868.4976">30285 7766 206 0,'0'0'125'0,"0"0"-52"0,0 0 15 16,0 0 8-16,0 0 0 16,0 0-18-16,0 0-28 15,7-66 7-15,-7 66-57 16,0 0-5-16,0 3-6 15,0 30-58-15,-21 17 69 16,-12 22-5-16,-3 6 13 16,-1-1-4-16,6-12-4 15,14-16-5-15,13-17-1 16,4-14-15-16,9-8 15 16,36-10 4-16,28 0 4 15,25-2 16-15,12-20-18 16,-3 0-28-16,-19-2-20 15,-20 4-61-15,-24 4-25 16,-26-1-61-16</inkml:trace>
  <inkml:trace contextRef="#ctx1" brushRef="#br2" timeOffset="55110.4962">30597 7800 372 0,'0'0'93'0,"0"0"-37"16,0 0-17-16,0 0 10 16,0 0-49-16,0 0-10 0,-29 68-1 15,4 4 11-15,-8 17 25 16,-5 9-19-16,3 3 3 16,1-4-13-16,10-10 4 15,10-13-16-15,7-15-18 16,7-14-60-16,0-11-33 15,14-13-73-15</inkml:trace>
  <inkml:trace contextRef="#ctx1" brushRef="#br2" timeOffset="55527.5041">31388 8055 404 0,'0'0'199'0,"0"0"-173"0,0 0-21 15,0 0-5-15,0 0 0 16,0 0 3-16,-109 0-3 16,100-6 3-16,3-11 0 15,-1-7 3-15,7-10-6 16,0-5-11-16,24-1-18 15,12 1-24-15,2 7 45 16,0 8-5-16,-1 8 4 16,2 7 3-16,-8 9-5 15,-4 0 10-15,-8 11-13 0,-3 23-28 16,-11 14 33-16,-5 15-1 16,-9 13 10-16,-34 10 26 15,-13 6-6-15,-6 6 16 16,-5-5 2-16,7-16-11 15,12-12 6-15,7-17-22 16,16-10-11-16,8-6 0 16,12-5-18-16,5-9-130 15,0-10-151-15</inkml:trace>
  <inkml:trace contextRef="#ctx1" brushRef="#br2" timeOffset="61525.8419">30352 9532 245 0,'0'0'97'0,"0"0"-97"15,0 0 6-15,0 0 2 16,0 0 64-16,0 0 14 0,0 0-5 15,-114-29-25-15,110 23 18 16,-1-1-22-16,3 2-32 16,2-6-10-16,0-5-10 15,17-11-32-15,33-10-45 16,14-1-7-16,13 1 58 16,-2 6-22-16,-11 9 28 15,-10 10 9-15,-14 7 11 16,-9 5-9-16,-6 3 3 15,-11 27-29-15,-8 12 13 16,-6 16 21-16,-16 17 1 16,-32 11 26-16,-26 12-8 15,-26 21 8-15,-19 9-6 0,-8 4 39 16,7-14-28-16,26-32-26 16,32-28 2-16,29-26-8 15,19-13 1-15,12-9 0 16,2-4 0-16,6-2 6 15,39-4 11-15,28 0 28 16,25-16-45-16,21-20-13 16,3-7-86-16,-8-5-64 15,-18-8-82-15</inkml:trace>
  <inkml:trace contextRef="#ctx1" brushRef="#br2" timeOffset="61908.8401">30923 9490 307 0,'0'0'201'16,"0"0"-160"-16,0 0-41 15,0 0-29-15,0 0 22 16,0 0 1-16,171-50-8 15,-49 12 14-15,10-6-50 16,-7 2 5-16,-18 8-19 16,-31 13 45-16,-32 14 19 0,-21 7 10 15,-23 2-10 1,0 35-5-16,-32 23 5 0,-23 18 60 16,-23 20-14-16,-13 16 28 15,-8 15-28-15,5 3-7 16,15-5-9-16,21-20-30 15,19-23 5-15,24-25-13 16,11-19-1-16,4-18-32 16,0-14-6-16,15-8-39 15,14-23 25-15,2-24-148 16</inkml:trace>
  <inkml:trace contextRef="#ctx1" brushRef="#br2" timeOffset="62082.3486">31079 9830 561 0,'0'0'74'0,"0"0"-67"15,171-27-6-15,-62 24 0 16,14 1 10-16,2 0-11 16,-9-1-18-16,-16 1-7 15,-24 2-87-15,-38-2-133 16</inkml:trace>
  <inkml:trace contextRef="#ctx1" brushRef="#br2" timeOffset="67263.4213">26120 9757 361 0,'0'0'240'0,"0"0"-178"16,0 0-62-16,0 0-7 16,0 0-6-16,0 0 1 15,-17 153 12-15,11-75 0 16,3-4 4-16,1-9 4 16,2-10-3-16,0-6-5 15,0-10 0-15,0-8 8 16,0-11-16-16,2-8 1 15,3-8-21-15,1-4 21 16,12-4 7-16,10-30 21 0,13-18-13 16,3-6 2-16,-8 4 7 15,-9 13 2 1,-13 16 11-16,-8 16 23 0,-4 6-48 16,-2 3-5-16,0 0-17 15,0 12-44-15,2 20 55 16,5 3 3-16,-2 2 3 15,2-7 0-15,1-7 4 16,1-9-8-16,5-7 3 16,1-7-14-16,16-4 15 15,14-31 23-15,18-19-2 16,5-16 15-16,1-10-27 16,-9 3 25-16,-14 14 2 15,-20 18-29-15,-13 26 32 16,-10 10-15-16,-3 7-20 0,0 2-4 15,0 2-43-15,0 32-90 16,0 22 15-16,-5 2-51 16,3-9-144-16</inkml:trace>
  <inkml:trace contextRef="#ctx1" brushRef="#br2" timeOffset="67773.9119">27204 9861 201 0,'0'0'69'15,"0"0"-21"-15,0 0 23 16,0 0-7-16,0 0-26 16,0 0-36-16,0 0-2 15,0-1-2-15,0 1-31 16,0 0 33-16,0 0-4 15,0 0 4-15,0 0 5 16,4-6-1-16,12-8-8 16,5-11 0-16,5-1 4 15,3 2-6-15,-7 4 0 16,-4 4 6-16,-7 4 2 16,-6 4 3-16,-3 2-3 15,-2 2 11-15,0-1 4 0,0 5 22 16,-15 0-34-16,-10 0 3 15,-4 0 10-15,-2 25-5 16,-7 9 21-16,-3 14-3 16,1 16-18-16,3 7 18 15,6 4-28-15,8-10 2 16,14-14-5-16,9-16-4 16,0-12 0-16,7-12-10 15,31-11 10-15,13 0 4 16,18-15 2-16,9-22-2 15,2-6-7-15,1-1-8 16,-8 5-4-16,-10 6-19 16,-19 12-21-16,-19 8-15 15,-14 6-116-15</inkml:trace>
  <inkml:trace contextRef="#ctx1" brushRef="#br2" timeOffset="67990.9197">27858 9753 189 0,'0'0'215'16,"0"0"-189"-16,0 0-16 16,0 0-1-16,0 0 44 0,-8 115 17 15,-3-57-54 1,1 1-10-16,-4-10-6 0,5-11-70 15,5-18-27-15,4-18-104 16</inkml:trace>
  <inkml:trace contextRef="#ctx1" brushRef="#br2" timeOffset="68155.4125">27893 9547 398 0,'0'0'161'0,"0"0"-90"16,0 0-44-16,0 0-15 16,0 0-12-16,0 0-63 15,0 17-181-15,0 9 45 0</inkml:trace>
  <inkml:trace contextRef="#ctx1" brushRef="#br2" timeOffset="68496.4111">28252 9874 312 0,'0'0'170'0,"0"0"-144"15,0 0-20-15,-156 7 1 16,111-7-7-16,12-13 3 16,17-13 48-16,11-2 11 15,5-5-25-15,3 1-32 0,23 6-5 16,10 8-6-16,3 7-9 15,-4 11 6-15,-2 0 2 16,-6 13-6-16,-4 25-3 16,-12 18 9-16,-11 24 7 15,0 9 4-15,-23 17 16 16,-19 4-13-16,-3 1 21 16,1-11 2-16,6-24-30 15,16-24-15-15,8-24-24 16,9-20 5-16,5-8-14 15,0-32 27-15,25-30-149 16,18-33-79-16</inkml:trace>
  <inkml:trace contextRef="#ctx1" brushRef="#br2" timeOffset="68853.9145">28533 9282 185 0,'0'0'168'15,"0"0"-12"-15,0 0-72 16,0 0-84-16,0 0-3 15,0 0 3-15,0 166 29 16,0-71 0-16,0 13 11 16,0 15-27-16,0-2 0 15,-9-8-13-15,-9-25-23 16,3-30-10-16,5-27-20 16,6-22-1-16,4-9-6 0,0-9 50 15,18-38-4-15,18-27 13 16,6-16-5-16,5 2 4 15,-10 13 4-15,-12 29 3 16,-12 26 55-16,-9 15 5 16,-4 5-42-16,0 9-23 15,0 33-25-15,-4 23 25 16,-11 11 6-16,-3 0-2 16,7-8 0-16,5-16 1 15,6-16-10-15,0-14-17 16,2-14-76-16,19-8-7 15,4-13-77-15</inkml:trace>
  <inkml:trace contextRef="#ctx1" brushRef="#br2" timeOffset="69110.9115">28909 9440 435 0,'0'0'140'0,"0"0"-58"16,0 0 8-16,0 0 7 16,0 0-86-16,0 0-11 15,-6 27-7-15,3 35-4 16,-3 19 11-16,2 12 4 16,-6 0-4-16,-3-3-20 15,2-14-55-15,2-18-7 0,0-21 62 16,3-16-92-1,1-19-50-15,3-2-96 0</inkml:trace>
  <inkml:trace contextRef="#ctx1" brushRef="#br2" timeOffset="69268.9124">28807 9682 311 0,'0'0'139'0,"0"0"33"15,0 0-68-15,0 0-6 16,0 0-93-16,0 0-5 15,100-46 0-15,-51 46-33 16,1 15-11-16,-13 7-68 16,-5 4-111-16,-10 1-9 0</inkml:trace>
  <inkml:trace contextRef="#ctx1" brushRef="#br2" timeOffset="69445.9114">29389 9858 385 0,'0'0'218'0,"0"0"-208"16,0 0 21-16,0 0-27 15,0 0-4-15,118-12 11 16,-83-6-11-16,-6-4-6 16,-4-3-39-16,-16 4-107 0,-9-4-147 15</inkml:trace>
  <inkml:trace contextRef="#ctx1" brushRef="#br2" timeOffset="69603.4171">29386 9622 274 0,'0'0'163'0,"0"0"-147"16,129-51 62-16,-64 32-27 16,0 4-47-16,-4 3-8 15,-13 0-43-15,-15 5-27 16,-14 4 34-16,-17 1-120 15,-2 2-98-15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51:38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9422 3309 72 0,'0'0'133'0,"0"0"-76"0,0 0-36 16,0 0 9-16,0 0 22 15,0 0-13-15,0 0 15 16,0-4-5-16,0 4-14 16,0 0 5-16,0 0-23 15,0-3-16-15,0 3-1 16,0 0-6-16,0 0 1 16,0 22-6-16,0 25 7 15,0 29 4-15,-5 20 12 16,-10 11 1-16,1 0 9 15,6-8-22-15,1-14 8 16,7-12-8-16,0-9 6 16,0-11-6-16,0-9 0 0,5-10 0 15,1-10-4-15,-2-7 8 16,-4-6-4-16,3-5 0 16,-3-6 7-16,0 0-7 15,0 0 0-15,2 0-2 16,3 0-1-16,4-12-17 15,11-22 13-15,8-16-4 16,11-15-19-16,1 0 29 16,-3 6-7-16,-8 11 8 15,-6 18-2-15,-12 14 4 16,-6 10 7-16,-5 6 10 16,0 0-18-16,0 0-2 15,0 6-5-15,-5 27-4 16,-17 13 3-16,-7 17 14 0,-4 2-7 15,-4 0 1-15,2-2 5 16,1-11-4-16,1-10-2 16,0-10 0-16,4-10 4 15,-3-7 0-15,-3-12-3 16,-3-3 17-16,-9 0 2 16,0-26 25-16,-2-12-4 15,2-10 6-15,7-4-7 16,5 2-14-16,6 7 17 15,8 14-25-15,8 9-13 16,7 11 9-16,1 6-14 16,2 3-7-16,3 0 4 15,0 0-56-15,0 0-63 16,10 0-129-16,16 0-75 0</inkml:trace>
  <inkml:trace contextRef="#ctx0" brushRef="#br0" timeOffset="2149.825">19939 5034 18 0,'0'0'35'15,"0"0"-26"-15,0 0-3 16,0 0 24-16,0 0-13 16,0 0 6-16,0 0 6 15,0-9-16-15,0 9 0 16,0 0-5-16,0 0-2 15,0 0 5-15,0 0-9 16,0 0 13-16,0 0 11 16,0 0-6-16,0 0 10 0,0 0-22 15,0 0-7-15,0 0 5 16,0 0-3-16,0 0-3 16,3 0 3-16,5 0-3 15,4 0 31-15,3 2-1 16,3-2-7-16,0 0 20 15,0 0-23-15,-3 0 3 16,-1 0-3-16,-6 0-8 16,-1-2 10-16,-5 0-11 15,0 2-4-15,-2 0 19 16,6-3-20-16,0 3-4 16,3-5 3-16,-3 3 1 0,-2 0-5 15,0 2-1 1,-4 0 0-16,0 0 11 0,0-3-9 15,0 3 7-15,0 0-6 16,0 0 3-16,0 0 6 16,0 0-10-16,0 0-1 15,0 0 14-15,0 0-12 16,0 0-3-16,4-1 0 16,2-1-36-16,5-3-87 15,1-2-152-15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1:40:15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9181 6007 13 0,'0'0'40'0,"0"0"-2"16,0 0-12-16,0 0 5 15,0 0 9-15,0 0-16 16,0 0 27-16,-4-10-22 15,4 10 8-15,0 0 3 16,0-2-14-16,0 0 12 16,0 1-10-16,0-6 3 15,0 1 17-15,0 1-36 16,0-2 8-16,-3 1 6 16,3 3-16-16,0-2 17 15,-2 3-22-15,2 2-2 16,0 0 14-16,0 0-17 0,0 0-14 15,0 0 3-15,0 2-38 16,0 19 31-16,0 7 16 16,2 4 2-16,8 1 2 15,-1 1-2-15,1-2 0 16,-1 1-1-16,-1-8 9 16,0 1-8-16,-3-3 0 15,-1-5-15-15,-2-4 11 16,0-4-11-16,-2-4 9 15,0 1 6-15,3-6-16 16,-3 1 15-16,0-2 1 16,0 0 0-16,0 0 4 0,0 0 0 15,2 0-3 1,-2 0 9-16,3 0-3 0,-3 0-3 16,0 0-3-16,4 0-1 15,0-11 0-15,3-8-44 16,1-3 21-16,4-2 10 15,-3 0-2-15,-1 2 15 16,-2 0 0-16,0 6 0 16,-4 3 1-16,0 6 2 15,-2 0 10-15,0 6 4 16,0 1-16-16,0 0 21 16,0 0-22-16,0 0-9 15,0 0 7-15,0 8-14 16,0 10 16-16,0 3 1 0,0 2 5 15,0-3 0-15,-2 0-2 16,-4-2 3-16,-2-4-3 16,2-2-4-16,-1-1 0 15,-1-4 5-15,-4-1 2 16,-1-2-4-16,-5-4 2 16,-2 0 0-16,-4 0 3 15,1 0-2-15,1 0-5 16,2-10 0-16,0-2 6 15,-1 3 2-15,4-3 4 16,-1 1-10-16,5 2 13 16,1 4-15-16,4 1 6 15,5 0 7-15,3 4-10 0,0-2-8 16,0 2-25-16,0 0-68 16,0 0-43-16,3 0-76 15</inkml:trace>
  <inkml:trace contextRef="#ctx0" brushRef="#br0" timeOffset="1259.4955">11161 5857 17 0,'0'0'73'0,"0"0"1"16,0 0 24-16,0 0-8 16,0 0 7-16,0 0-21 15,-18-8-47-15,18 8 9 16,0 0-27-16,0 0-6 16,0 5-10-16,-2 20 2 15,0 9 3-15,-1 11 8 16,-1 3 0-16,2 1-3 15,2 2-5-15,0-5 0 16,0-4-11-16,0-7 6 16,0-3-2-16,0-2 5 15,0-11-20-15,0-3 1 0,2-8 2 16,0-1-1-16,3-3 7 16,-1-4-23-16,-2 0 17 15,5 0 5-15,2 0 11 16,2 0 0-16,5-12 3 15,-1-7-18-15,1 0 14 16,-1-1-17-16,1-5 4 16,0 4 17-16,0-5-26 15,-1 3 25-15,-5 2 0 16,-2 4 1-16,-6 3 13 16,-2 4-7-16,0 5 30 15,0 5 16-15,0 0-42 0,0 0 11 16,0 0-21-1,0 0 2-15,0 0-5 0,0 17-11 16,0 5 14-16,-2 2-2 16,-6 0 5-16,4-2-4 15,-2 0 1-15,1-5 0 16,-1 0-1-16,2-3 4 16,-4-4-3-16,4-3 0 15,-3-2 8-15,1 2-6 16,-3-2 1-16,0-1-1 15,-2-4 12-15,0 0-12 16,-3 0 12-16,-1 0 13 16,-3 0-20-16,0 0 7 15,-2-9 10-15,4 0-9 16,1 1 11-16,-3-1-23 0,5 1 3 16,-1-4 17-16,3 3-19 15,-1 1 13-15,4-1-2 16,-1-2-8-16,0-1 6 15,-2-2-13-15,0 0 0 16,2 2 0-16,-2 2 7 16,4 0-7-16,3 6 0 15,2-1 4-15,-1 5-16 16,1 0 12-16,2 0-38 16,0 0-52-16,0 14-102 15,0 6 66-15,-5-3-108 0</inkml:trace>
  <inkml:trace contextRef="#ctx0" brushRef="#br0" timeOffset="12360.924">20525 5095 30 0,'0'0'52'0,"0"0"2"15,0 0 17-15,0 0 2 16,0 0-7-16,0 0-32 16,0 0-4-16,-35-3 21 0,28-2 0 15,1 1-2-15,-1-1-10 16,-2 0-30-16,0-1 18 16,-3-2-27-16,-3 0 0 15,-3-2 5-15,3-2 2 16,-1 0-7-16,1-5 1 15,-3 2 7-15,0-3-7 16,2 0 1-16,3-1 0 16,-1 0 5-16,1-3-4 15,4-4-3-15,0-3 0 16,3-5-5-16,-1-2 2 16,0 1 3-16,0-2 0 15,3 1 3-15,2-2 1 16,-2 2-4-16,-1-3 0 0,1 3 5 15,-1-1-11 1,3 1 6-16,-3-5-13 0,5 3 7 16,-4-1 1-16,2 0 5 15,0 3-1-15,-3 0 1 16,3-5-7-16,0 1 9 16,0 0-2-16,2 1 0 15,0 7-7-15,0-2 0 16,0 1 5-16,8-1 0 15,5 0-3-15,-1 2-10 16,3-2 1-16,1-4 11 0,-1-2-43 16,-1 4 44-1,1 0-7-15,-1 3 1 0,4 5 7 16,2 0-24-16,-1 4 12 16,6 4 7-16,0-2-13 15,2 6 16-15,0 0-1 16,-1 0-8-16,-3 4 11 15,-4 2-14-15,2 3 8 16,-4 7-1-16,1 0 8 16,-2 0-4-16,-1 0 0 15,4 0-9-15,-4 7 6 16,1 12-6-16,-3 16 13 16,-2 15-6-16,-2 13 12 15,-2 9-2-15,-5 9 12 0,0 5-1 16,-2 5 7-16,0 3-12 15,0 2-9-15,0 5 9 16,-9-5-10-16,-7-4-1 16,-1-6-14-16,1-11 2 15,-1-7 7-15,3-7 6 16,1-10 0-16,-3-5-4 16,3-5 4-16,-3-5 0 15,1-6 0-15,-1-5 3 16,-2-3-3-16,0-5 0 15,3 0-3-15,-1-6-3 16,3-2 1-16,-1 3 3 16,1-7-1-16,-1 4-26 15,3-4 3-15,3 2-8 0,0-4-48 16,6 1 14-16,0-2 4 16</inkml:trace>
  <inkml:trace contextRef="#ctx0" brushRef="#br0" timeOffset="13933.4952">22658 5092 76 0,'0'0'103'0,"0"0"-28"15,0 0 7-15,0 0-8 16,0 0-9-16,0 0 2 15,-44 0-41-15,34 0-2 16,-4-7 1-16,-1 0-18 16,-2-4 7-16,4 3-14 15,0-2 2-15,0 0 29 16,-1-2-30-16,1-4 13 16,-1-2 7-16,1-4-18 0,0-2 16 15,1-7-18-15,-1-4-1 16,5-5 2-16,0-9-2 15,2-1 0-15,1-6 0 16,1 0-6-16,0 1-3 16,-2 0 0-16,4 1 9 15,0 4-9-15,0 1 5 16,2 7 4-16,0 1-2 16,0 0-14-16,6 1 15 15,8-3-12-15,5-3-14 16,-2 3 25-16,1-3-13 15,-1 0 8-15,-1 1-16 0,-3 3 6 16,1 0 13 0,-3 2 0-16,0 0 4 15,-2 1-9-15,-2 1 12 0,-1 4-3 16,3 2 0-16,-1 0-11 16,0 3 8-16,3 4-10 15,1 1-17-15,3 4 23 16,1 6-26-16,-1-1 17 15,1 6 16-15,-1 1-9 16,-1 2 6-16,1 3-3 16,1 3-11-16,2 0 11 15,2 0-20-15,0 3 22 16,2 8-1-16,-2 6 1 16,-1 7 2-16,-2 4 0 15,1 10 2-15,-1 6 0 0,-1 6 0 16,-1 5 0-16,-1-1 0 15,-7 4 3-15,-3 6-3 16,-4 4 1-16,0 6 2 16,0 2 5-16,-11 5-8 15,-7-7 0-15,-1-2-1 16,-2-10 8-16,-1-6-2 16,5-5 1-16,-2-3-6 15,1-5 7-15,1 0-6 16,-4-3-1-16,-1-4 0 15,0-2 6-15,-2-2-6 16,-3 0 0-16,2-1 3 0,2-5 0 16,2-2-3-16,0-4-3 15,6-1 2 1,1-7-4-16,4 0 4 0,-2-1 1 16,1-1 0-16,2-2-2 15,0-3 2-15,0 2 0 16,1-2-5-16,-1 2 0 15,-1-1 4-15,2 1-45 16,-1-2-63-16,2-1 10 16</inkml:trace>
  <inkml:trace contextRef="#ctx0" brushRef="#br0" timeOffset="20004.6749">8834 6232 119 0,'0'0'0'0,"0"0"1"16,0 0 68-16,0 0 5 16,0 0-13-16,0 0-17 15,0 0-9-15,2 0 23 16,-2 0-21-16,0-3-10 15,0 3 9-15,0 0-24 16,0 0 7-16,0 0-19 16,0 0 4-16,0 0-10 15,0 0 6-15,0 0 0 16,0 0 4-16,0 0 0 16,0 0-8-16,0 0 2 0,2 0-23 15,4 3 14-15,2 15-1 16,3 7 12-16,-1 2 3 15,0 9 2-15,1 3 4 16,-3 5 8-16,2 4-16 16,-6 3 20-16,-1 2-21 15,1-2 0-15,-4-2 0 16,0-2-4-16,0-1 4 16,0-2 0-16,0-5 4 15,0-2-6-15,0-5 3 16,0-2-1-16,0-6 0 15,0-2 4-15,0-5-4 16,0 0 0-16,0-3 6 16,0-2-3-16,0 3-3 0,0-4 0 15,0 1-2-15,0 0 6 16,0 2-4-16,0 0 0 16,0 3 3-16,0-3-3 15,0 0 0-15,-2-1 3 16,2 1-3-16,0 1 4 15,0 1-4-15,0-1 0 16,0 0 4-16,0 2-5 16,0-3 1-16,0 1 0 15,0-3-5-15,0-2 7 16,0 2-2-16,0-4 0 16,0 2 3-16,0 2-4 15,0-1 1-15,0 0 0 0,0 1-3 16,2-1 6-16,0-2-3 15,2 1 0-15,-2 3 8 16,3-1-11-16,0 2 3 16,-3-2 0-16,3 1-2 15,-1 1 7-15,0 1-5 16,-2-6 0-16,1 2 6 16,-1-6-10-16,0 2 4 15,0-6 0-15,-2 1-7 16,0-2 5-16,0 0 2 15,2 0 0-15,-2 0-3 16,0 0-1-16,3 0 4 0,-1 0-1 16,1 0-8-16,3 0 14 15,1 0-5-15,1 3 0 16,0-1 4-16,-4-2-8 16,5 0 4-16,-1 0 0 15,6 0 0-15,1 0 2 16,3 0-2-16,3 0 7 15,-2 0-2-15,2 0 2 16,-1-5-6-16,-1 3 2 16,-2-2 3-16,-2 3-4 15,-4-2-2-15,0 2 9 16,-2-2-7-16,3 3 4 16,-4-1-6-16,5 1 0 0,-1 0-1 15,1 0 3 1,1 0-2-16,-3 0 1 0,-1 0 5 15,0-2-3-15,-6 2-3 16,1 0 1-16,-3 0 7 16,-2 0-8-16,2-2 7 15,-2 2 3-15,0 0-5 16,0 0 6-16,0 0-1 16,0 0-5-16,0-2 31 15,0 2-23-15,0 0-3 16,0-3-3-16,0 3-1 15,0-2 0-15,0-1-4 16,2-3 0-16,-2-2 12 16,0 1-10-16,2-3 1 0,-2-2 4 15,0-4-1-15,0-5-2 16,0-2-6-16,0-5 0 16,-2 0 1-16,-4 0 0 15,-1 2-1-15,3 3 7 16,-4 0 1-16,4 5-8 15,0-3 0-15,2 0 0 16,-1 1-5-16,1-2 6 16,0 2-1-16,-2 2 8 15,2-1 0-15,-2 3-1 16,2 0-4-16,-2 2 3 16,2-1 3-16,0 1-3 15,0-3-6-15,-1 3 8 0,1 2-5 16,0-2 14-16,0 2-17 15,0-4 0-15,0 0 13 16,-1-1-13-16,0-3 0 16,1-1-1-16,-2 0 13 15,4 2-11-15,-2 1-1 16,0 0 5-16,-1 1-6 16,1-1 1-16,0 2 0 15,-2-1 2-15,2-1 8 16,-1-1-11-16,3 1 1 15,0 2 0-15,0 0-9 16,0 0 9-16,0-2 0 0,0-2-3 16,0 0 8-16,0 0-5 15,0 2 0-15,-2 0 8 16,-1-2-12-16,1 1 4 16,2 0 0-16,-2 1-1 15,2-1 4-15,-2 2-3 16,2-1 0-16,-2 0 3 15,2-3-10-15,-3 1 7 16,3 0 0-16,-2 2-5 16,2 2 9-16,-2 2-4 15,2 2 0-15,-2 0 3 16,0-3-6-16,2 2 3 16,-2 0 0-16,2 1-6 15,-3 5 9-15,3-1-3 16,0 3 0-16,0 0 2 0,0 1-8 15,0-2 6-15,0 4 0 16,0-2-3-16,0 2 10 16,0-1-7-16,0 3 0 15,0 0 4-15,0 0-9 16,0 0 5-16,0 0 0 16,0 0-9-16,0 0 9 15,0 0 0-15,0 0 0 16,0 0-2-16,0 0-5 15,0 0 7-15,0 0 0 16,-2 0 5-16,2 0 1 16,0 0-6-16,0 0 1 0,-3 0 9 15,1 0 2-15,0 0-12 16,0 0 0-16,-5 0 0 16,-1 0-11-16,-9 0 8 15,-7 0-6-15,-7 0-21 16,-7 0 19-16,0 0-11 15,1 0 19-15,0 0-11 16,6 0 17-16,7 0-3 16,8 0 0-16,3 0 7 15,6 0-8-15,2 0 1 16,3 0 0-16,2 0-6 16,0 0 4-16,0 0 2 15,-2 0-1-15,2 0-20 0,0 0 18 16,0 0 3-16,0 0 0 15,0 0 8-15,0 0-1 16,-2 0-5-16,-4 0-2 16,-1 0-2-16,3 0-3 15,-4 0 5-15,6 0 0 16,0 0-9-16,2 0 12 16,0 0-3-16,0 0 0 15,0 0-2-15,0 0-5 16,0 0 3-16,0 0 3 15,0 0-11-15,0 0 12 16,0 0 0-16,0 0 0 0,0 0 7 16,0 0-8-1,0 0 1-15,0 0 0 0,0 0-5 16,0 0 5-16,0 0-3 16,0 0 3-16,0 0-19 15,0 0 15-15,0 5 3 16,0 2 1-16,0 2 3 15,2-4-1-15,-2 0-2 16,2 5 0-16,-2 4 8 16,0 6-8-16,0 0 0 15,0 1 0-15,0-7-7 16,0 2 7-16,8-3-27 16,9-1-64-16,6-9-93 15,-6-3-105-15</inkml:trace>
  <inkml:trace contextRef="#ctx0" brushRef="#br0" timeOffset="22394.229">9121 6196 7 0,'0'0'88'0,"0"0"1"16,0 0-19-16,0 0-22 16,0 0-14-16,0 0 11 15,0 0 9-15,0-2-26 16,0 2 8-16,0 0-4 16,0 0-18-16,0 0 12 0,0 0-22 15,0 0-4-15,0 0 0 16,0 0-4-16,0 0-7 15,0 0-11-15,0 9 15 16,0 10 7-16,0 1 9 16,0 4-4-16,0 2 12 15,0 1-14-15,0 3 4 16,0 3 9-16,0 1-12 16,0-1 13-16,0-1-14 15,0-2-3-15,0 0 10 16,0-2-9-16,3 0 3 15,-1-1-1-15,2-1 1 16,-2 1-2-16,-2 1-2 16,3 0 0-16,-3 3 2 0,0-2 2 15,0 2-4-15,0 1 0 16,2-2 4-16,-2 0-6 16,4-5 2-16,-4-1 0 15,2 1-6-15,0-4 12 16,1-1-6-16,-1-3 0 15,1-1 1-15,-3 2-8 16,0 0 7-16,2 0 0 16,0 0-7-16,0 0 6 15,3 1 1-15,-5-3 0 16,2 2 3-16,-2-3-9 16,0 1 6-16,0-1 0 15,2-3-4-15,-2 0 4 0,2 0 0 16,-2 1 0-16,0-2-3 15,0 1 0-15,0 2 3 16,0 1 0-16,0 6-8 16,0-1 9-16,0 0-1 15,0-2 0-15,0-2-2 16,0-1-4-16,0-1 3 16,0 0 3-16,2-3-6 15,0 2 8-15,1-4-2 16,-1 2 0-16,3-4 5 15,-5 0-10-15,2-1 5 16,0-2 0-16,1-3-7 0,-3 2 1 16,2-2 2-16,-2-1 0 15,2 0-3-15,2 2 2 16,-2-2 3-16,3 0 2 16,-1 3-6-16,3-3 10 15,2 2-4-15,4-2 0 16,1 0 2-16,3 0-1 15,1 0-1-15,1 0 0 16,0 0 1-16,1 0 3 16,1 0-4-16,-2 0 0 15,4 0 5-15,-3 0-5 16,0 0 0-16,0 0 0 16,0 0-4-16,2 0 5 0,-4 0-1 15,-1 0 3 1,-5 0 6-16,-3 0-10 0,-5 0 1 15,-2 0 0-15,0 0 9 16,-2 0-4-16,0 0-2 16,0 0 6-16,0 0-5 15,0 0 10-15,0 0-6 16,0 0-5-16,0 0 27 16,0 0-28-16,0 0 20 15,0-8-8-15,0-3-2 16,0-1-9-16,0-5-3 15,0-4 1-15,0-3 2 16,0-6-2-16,0 1-1 16,0-5 0-16,0 2 8 0,0-1-8 15,0 1 0-15,0 0 0 16,0-1 6-16,0 1-5 16,0 1 0-16,0-2 14 15,0 4-15-15,-2-6 12 16,-4 3-12-16,-1-4 2 15,1 2 8-15,-2-1-10 16,2-2 5-16,0 1-5 16,1-1 11-16,1 6-15 15,2 1 4-15,0 2 0 16,-4 3 10-16,2 4-4 16,0-4-6-16,-3 4 4 15,3 2 2-15,0-1 4 0,-1-2-10 16,2-2 2-16,3-2-11 15,-4 0 9-15,2-1 0 16,2 4-2-16,-3-1 7 16,3 2-7-16,0 1 2 15,0 4 0-15,0 1-3 16,0 0 3-16,0-1 0 16,0 3-3-16,0 3 5 15,0-5-2-15,0 7 0 16,0-1 0-16,0 0 0 15,0 2 1-15,0-1-1 16,0 2 0-16,0 1 9 0,0 2-6 16,0-2-3-16,0 3 2 15,0 0 5-15,0 3-5 16,0-4-2-16,0 2 2 16,-2-1 5-16,0-2-4 15,2 1-3-15,-2 0 2 16,0 0-5-16,0 1 3 15,2 3 0-15,-5 0-2 16,5 0 13-16,-2 0-9 16,-1 0-1-16,1 0 2 15,0 0 12-15,-3 0-15 16,-1-3 0-16,-3 3-6 16,-5 0 5-16,-3 0-4 15,-5 0 0-15,-3 0 1 16,-2 0-7-16,2 0 11 0,4 0 0 15,0 0 3-15,6 0 1 16,4 0-4-16,-2 0 0 16,1 0 0-16,3 0-9 15,1 0-2-15,5 0 4 16,1 0 5-16,2 0-36 16,0 0-12-16,0 0-43 15,0 3-123-15,0 2-19 16,11-1 91-16</inkml:trace>
  <inkml:trace contextRef="#ctx0" brushRef="#br0" timeOffset="25307.0055">11058 6358 100 0,'0'0'3'15,"0"0"-2"-15,0 0 8 16,0 0 0-16,0 0 22 16,0 0 11-16,0-28-6 0,0 26-24 15,-2 2-7 1,0-2-10-16,-3 2 1 0,1-2-11 15,2 0 15-15,-2 1 0 16,-2-1 1-16,4-3-3 16,0 3-1-16,0 0 3 15,2 2 16-15,0 0-14 16,0 0 14-16,0 0-6 16,0 0 6-16,0 0 8 15,0 0-16-15,0 0 18 16,-2 0-5-16,2 0 9 15,0 0-3-15,0 0-27 0,0 0 0 16,0 0 18 0,0 0-6-16,0 0 3 0,0 0-15 15,0 2-1-15,0 16 1 16,0 10 29-16,0 9-11 16,2 7 10-16,2 3-24 15,-2 8 10-15,1 3 9 16,-3 5-23-16,0 0 11 15,3 5-11-15,-3 0-8 16,0-1 2-16,0-9 2 16,0-10 4-16,0-5-1 15,2-7-11-15,2 1 7 16,0 0 2-16,-1-5 3 16,-1-6-1-16,-2-4 8 15,0-2-7-15,0 0 0 0,0 1 0 16,2-2 2-1,0 1-2-15,-2-1 0 0,0-6-8 16,0-1 6-16,2 0 2 16,-2-3 0-16,2-2-4 15,-2-1-3-15,0-2 6 16,0 0-9-16,0 1 5 16,0 1 0-16,0 0 5 15,0 2 0-15,0-3 1 16,0 4-3-16,0-2 2 15,4 1 0-15,-2-2-6 16,-2-2 12-16,0 0-6 0,2-1 0 16,-2-2 4-16,0-1-12 15,2 3 6-15,0-3-3 16,0 4 5-16,5-3-16 16,-1 2 10-16,4-3 6 15,3 0 0-15,-2 0-2 16,5 0 2-16,2 0 0 15,1 0 4-15,4 0 1 16,2 0-5-16,-1-4 1 16,0-4 9-16,-1 0-11 15,-3 2 1-15,-5 2 0 16,-1 1-5-16,-5 3 7 16,-3-1-2-16,-2 1 0 15,2 0 6-15,-2 0-11 16,2 0 5-16,3 0 0 0,0 0 2 15,0 0 0-15,0 0-2 16,-3 0 0-16,1 0 7 16,-4 0-11-16,-1 0 4 15,0 0 0-15,1 0 3 16,-1 0 3-16,-2 0 0 16,0 0 8-16,0 0 1 15,0-3 24-15,0 3-14 16,0-4-8-16,0-1 25 15,0-7-33-15,0-2-3 0,0-5 11 16,0-5-14 0,0-2 19-16,0-6-22 0,0-6 2 15,-2 2 4 1,-5-4 0-16,0-5-6 0,2 4 0 16,1-7 4-16,-5-5-9 15,3 2 5-15,-4 0 0 16,4-2 1-16,-3 4 2 15,3 1-3-15,-4-1 0 16,4 3 4-16,-1 6-4 16,3 1 0-16,-1 4 0 15,2 5 5-15,-1 4-2 16,2 1-3-16,0 4 6 16,-3 1 5-16,5 0-14 15,-2 0 3-15,0-3 0 0,2-1-7 16,0 0 9-1,0 2-2-15,0 0 0 0,0 2 10 16,0 3-15-16,0-2 5 16,-2 1 0-16,2 4-4 15,0 0 6-15,0 4-2 16,0 4 0-16,0 0 9 16,0 4-8-16,0 2-1 15,0-2 1-15,0 2 9 16,0 0-2-16,0 0-8 15,0 0 13-15,0 0-10 16,0 0 11-16,0 0-14 0,-2 0 1 16,2 0 10-16,0 0-6 15,0 0-3-15,-2 0 12 16,-4-2-12-16,4 2 8 16,-2 0-10-16,0-3 1 15,-3 3-13-15,-5-3 4 16,-3 3 3-16,-5 0 4 15,-4 0 0-15,-3 0-8 16,5 0 8-16,1 0 1 16,6 0-6-16,3 0 6 15,2 3 0-15,1 0-3 16,2-1 0-16,0-2-3 16,5 2 6-16,-2 0-15 15,4-2 14-15,0 0-40 16,0 0 2-16,0 0-8 0,0 3-37 15,0 4-40-15,0 3-37 16,8-1-54-16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31:50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18196 3116 149 0,'0'0'133'0,"0"0"-108"16,0 0-6-1,0 0 76-15,0 0-5 0,0 0-40 16,0 0-50-16,0-3 1 16,0 3-1-16,0 0 5 15,0 0-5-15,0 0 0 16,0 0-15-16,0 25 9 16,0 31-15-16,-7 32 21 15,-18 35 19-15,-6 18 8 16,-6 14 14-16,-1-5-10 15,5-14-30-15,4-18 12 16,8-14-13-16,8-17 0 16,4-20-1-16,4-14 2 15,5-18-2-15,0-6-11 0,0-12-5 16,0-7 12-16,0-3-11 16,0-7-9-16,0 0 19 15,0 0 6-15,0-7 10 16,21-20-2-16,8-18-6 15,11-9-3-15,3-4 1 16,-4 5 0-16,-5 1 7 16,-12 19-5-16,-9 8 23 15,-6 14-4-15,-7 8 18 16,0 3 6-16,0 0-45 16,0 0-2-16,0 3 0 15,0 19-14-15,-13 12 16 16,-10 6 4-16,-2 4 0 0,0-2 3 15,0 1-7 1,-6-4 0-16,-3 1 5 0,-2-4-1 16,-4-8-3-16,2-6-1 15,7-9-7-15,9-10 5 16,7-3 4-16,1-9 8 16,1-31 31-16,1-17-32 15,-3-6 38-15,1-2 11 16,-3 8-10-16,1 16 25 15,-2 10-34-15,4 12-6 16,6 6 4-16,1 6-37 16,5 4 0-16,2 2-14 0,0-3-70 15,0-9-49 1,24-13-169-16</inkml:trace>
  <inkml:trace contextRef="#ctx0" brushRef="#br0" timeOffset="1043.997">17951 2526 258 0,'0'0'19'16,"0"0"-19"-16,0 0 0 15,0 0 22-15,0 0 5 16,167-76-16-16,-104 35 15 15,-3-5 25-15,-2-5 13 16,0-12-23-16,2-2-41 16,-7-12 0-16,-4 9 0 15,-18 14 2-15,-17 11-5 16,-9 22 4-16,-5 10-1 16,0 10 36-16,0 1-5 15,-19 5-31-15,-12 37-4 16,-13 21 4-16,-10 17 5 15,3 12 9-15,7 1-7 0,8-1 19 16,7-1-22-16,7-3 9 16,6-7-8-16,3-11 2 15,4-12-7-15,-1-13 0 16,4-15-20-16,-1-7 0 16,1-12-44-16,1-9-66 15,5-2-43-15,0-12-27 16</inkml:trace>
  <inkml:trace contextRef="#ctx0" brushRef="#br0" timeOffset="1222.509">18378 2574 531 0,'0'0'81'16,"0"0"-40"-16,0 0 10 15,0 0-45-15,-137 4 9 16,87 19-15-16,4 3-7 15,5-5-4-15,18 2-50 16,13-9-58-16,10-12-145 16</inkml:trace>
  <inkml:trace contextRef="#ctx0" brushRef="#br0" timeOffset="1405.5019">18564 2576 519 0,'0'0'27'0,"0"0"-8"16,0 0-10-16,0 0 48 15,0 0-26-15,-3 135-16 16,-1-103-15-16,4-8-19 16,0-7-58-16,0-17-165 15</inkml:trace>
  <inkml:trace contextRef="#ctx0" brushRef="#br0" timeOffset="1578.4988">18689 2370 0 0,'0'0'619'0,"0"0"-529"0,0 0-55 15,0 0-2-15,0 0-33 16,0 0-15-1,0 14-102-15,0 4 39 0,0-6-184 16</inkml:trace>
  <inkml:trace contextRef="#ctx0" brushRef="#br0" timeOffset="1810.5049">18802 2164 641 0,'0'0'26'0,"0"0"-26"16,0 0-23-16,0 0 23 16,0 109 14-16,0-44 31 15,0 11-14-15,0 3-14 16,0 1-5-16,0-5-12 16,0-10-6-16,0-14-41 15,0-12-61-15,2-12-5 16,21-22-80-16,-1-5-103 15</inkml:trace>
  <inkml:trace contextRef="#ctx0" brushRef="#br0" timeOffset="2242.4986">19213 2305 187 0,'0'0'137'15,"0"0"-134"-15,0 0 8 16,0 0 53-16,0 0-29 16,0 0-23-16,6-3-7 15,-6 3-5-15,0 0 30 16,0 0-5-16,0 0 13 16,0-6-7-16,0-5 8 15,0-4-28-15,2-1-11 0,0 0 0 16,-2 0-5-16,3 0 12 15,-3-2 3-15,0 1 30 16,0 1 18 0,0 9 8-16,0 2-24 0,0 3 11 15,0 2-18-15,0 0-35 16,0 7-12-16,0 30-40 16,0 20 37-16,0 15 8 15,0 6 10-15,0 2-3 16,5-1 1-16,1-8-1 15,1-8-6-15,-5-10-33 16,0-12-36-16,0-13 9 16,5-10-54-16,5-13-31 15,3-5-13-15,9-23 53 16</inkml:trace>
  <inkml:trace contextRef="#ctx0" brushRef="#br0" timeOffset="2432.9964">19337 2458 31 0,'0'0'119'0,"0"0"24"15,0 0 3-15,0 0-5 16,0 0-8-16,0 0-60 16,-39-62-39-16,54 60-15 15,12 0-14-15,6-1 20 16,-2 3-13-16,0 0-7 16,-2 0-10-16,-2 0-6 15,0 0-72-15,-7 0-77 16,-4 11-116-16,-5-5-75 15</inkml:trace>
  <inkml:trace contextRef="#ctx0" brushRef="#br0" timeOffset="2799.0004">19688 2396 353 0,'0'0'22'15,"0"0"-22"-15,0 0 0 16,0 0 9-16,0 0 1 15,0 0-9-15,104 71 1 16,-64-71-2-16,1 0-16 16,-1-19-8-16,-5-8-6 15,-10-5 21-15,-14 6-37 0,-11 7 38 16,0 9 8-16,-11 10 19 16,-18 0-15-16,-9 2 15 15,-7 22 38-15,-6 8 7 16,-2 11-2-16,1 3-10 15,6 1 3-15,11 3-32 16,14 1-6-16,9-3 9 16,12-4-12-16,0-4 23 15,31-10-36-15,17-12 5 16,12-12-12-16,9-6-12 16,5-19-23-16,-1-25-15 15,-11-9-43-15,-8-10-37 0,-16 0-137 16</inkml:trace>
  <inkml:trace contextRef="#ctx0" brushRef="#br0" timeOffset="3092.5012">20149 2394 311 0,'0'0'184'15,"0"0"-108"-15,0 0 20 16,0 0-47-16,0 0-28 16,0 0-21-16,0 0-11 15,7 27 11-15,1 7 3 16,-4 1-2-16,4 0 6 15,-6-4-7-15,-2-11-22 16,0-8-4-16,0-8-21 16,0-4 47-16,7-2 8 0,3-29 40 15,11-15-32 1,10-17-8-16,16-11 41 0,8-6-28 16,5 6-14-16,-8 16 5 15,-19 20 7-15,-15 19-11 16,-9 13-8-16,2 6-13 15,5 3-86-15,-3 23-1 16,-11 6-73-16,-2 2-101 16</inkml:trace>
  <inkml:trace contextRef="#ctx0" brushRef="#br0" timeOffset="3592.5153">19493 2446 199 0,'0'0'64'15,"0"0"-7"-15,0 0 26 16,0 0 19-16,0 0-24 15,0 0-35-15,12-22-4 16,-12 22-23-16,0 0-9 16,-18 0 16-16,-20 0-23 15,-18 2 0-15,-4 7 3 16,0-4 1-16,8-5 1 16,10 0-5-16,9 0 6 15,10 0 17-15,11 0-22 16,6 0 5-16,6 0-6 0,0 0-13 15,0 0-68-15,0 0-132 16,2 0-104-16</inkml:trace>
  <inkml:trace contextRef="#ctx0" brushRef="#br0" timeOffset="36856.3968">14516 6324 4 0,'0'0'118'0,"0"0"-78"16,0 0-5-16,0 0 72 16,0 0-13-16,0 0-3 15,0 0-58-15,8-72-29 16,-8 69 1-16,0-2 9 16,0 3-1-16,0 0 19 15,0 0-16-15,0 2 5 16,0 0 3-16,0 0-24 15,0 0 2-15,0 0-2 16,0 20-22-16,0 18 22 16,0 19 0-16,0 6 7 15,-6 6-2-15,-1 5-2 0,1 6 20 16,-1 5-14-16,0-2 5 16,3-2-6-16,1-9-8 15,3-8 0-15,0-11-8 16,0-13-20-16,0-15 19 15,0-4-6-15,3-11 15 16,-1-2-9-16,0-4 7 16,-2-4-8-16,5 0-1 15,4 0-10-15,4 0 12 16,7-10-1-16,5-11-9 16,-4-2 17-16,0-2-4 15,-5-1 6-15,-3-2 0 0,-7 0 7 16,-1 6 0-1,-2 2 10-15,-3 8 9 0,0 6 21 16,0 2-19-16,0 4-1 16,0 0-23-16,0 0-4 15,0 2 0-15,0 22-13 16,-8 10 13-16,-5 8-3 16,-3 2 7-16,1-4-4 15,-3 1 0-15,3-9 0 16,-1-4-5-16,1-5 5 15,1-11 0-15,3-1 5 16,-5-9-2-16,1-2 3 16,-8 0 17-16,-2-28-9 15,2-15 9-15,-2-10-9 16,7-1 19-16,1 1 15 0,0 5-27 16,1 10 13-16,1 6 4 15,-1 7-26-15,-1 10 19 16,-3 1-31-16,0 2-3 15,4 6-1-15,3 0-29 16,11 1 22-16,2 5-63 16,0-2-128-16,24-1-120 15</inkml:trace>
  <inkml:trace contextRef="#ctx0" brushRef="#br0" timeOffset="92283.433">25943 5671 239 0,'0'0'67'0,"0"0"-58"16,0 0 74-16,0 0 31 16,0 0-61-16,0 0-13 15,0 0-8-15,0 0 0 16,0 0 8-16,0 0-20 0,0 0-6 16,0 0 4-16,0 0-18 15,0 0 3-15,0 0-3 16,4 0-12-16,9 0 12 15,16 0-15-15,9-3 15 16,7-4 0-16,1-5-3 16,-5 4 1-16,-6-2 0 15,-3 3-8-15,-6 5-1 16,-3 0-47-16,-4 0-28 16,0-3-72-16,-6-4-143 15</inkml:trace>
  <inkml:trace contextRef="#ctx0" brushRef="#br0" timeOffset="93050.9316">26734 5209 287 0,'0'0'58'0,"0"0"-23"16,0 0 51-16,0 0-11 0,0 0-75 15,0 0-35 1,-74 0 26-16,43 0-7 0,0 0 8 15,-1 0 4-15,6 0 2 16,-1 0 0-16,3 4 2 16,4 4 0-16,3-1 0 15,7-4 2-15,8 1 3 16,2-1-5-16,0 1-3 16,0 3 3-16,0 3 3 15,2 5 5-15,12 0 11 16,1 6-14-16,1 3 0 15,-3 5 12-15,-2 0-9 16,-7 5 22-16,-4 2-18 0,0 2-1 16,0 3 8-16,-2-4-18 15,-7-2 2-15,0-6-3 16,5-8-14-16,2-7-4 16,2-9-19-16,0-5-4 15,0 0 38-15,0 0 3 16,0-4 12-16,0-13-2 15,15-3-8-15,5-4 28 16,5-1-25-16,4 2-1 16,5 0 4-16,1 5-8 15,3 3-1-15,-3 4 0 16,-4 5-1-16,-2 6-7 16,-4 0 9-16,-7 0-6 15,-5 8 6-15,-6 13 0 0,-5 6 11 16,-2 9 21-16,0 5-15 15,0 3 25-15,-17 0-7 16,-6-4-13-16,-4-6 0 16,-4-2-22-16,-2-8 3 15,-5-4 3-15,-5-4-2 16,-5-4-8-16,-6-4-26 16,2-6-29-16,4-2 17 15,5 0-35-15,7 0-69 16,10-2-128-16</inkml:trace>
  <inkml:trace contextRef="#ctx0" brushRef="#br0" timeOffset="135709.7457">27746 5642 214 0,'0'0'63'16,"0"0"-46"-16,0 0 79 15,0 0 3-15,0 0-63 16,0 0-30-16,0 0 0 15,0 0 6-15,0 0 5 16,0 0 3-16,0 0 4 16,0 0 2-16,0 0-2 15,0 0-8-15,0 0-8 16,6 0-3-16,17 0-3 0,12 0 7 16,13 0 11-16,2 0-11 15,0 0-6-15,-6 0 1 16,-3 0-2-16,-4 0-2 15,1 0-21-15,-5-3-108 16,-8-7-189-16</inkml:trace>
  <inkml:trace contextRef="#ctx0" brushRef="#br0" timeOffset="136018.7429">28209 5254 414 0,'0'0'301'0,"0"0"-269"16,0 0-10-16,0 0 79 15,0 0-52-15,0 0-49 16,0 0 0-16,-17 129 11 15,3-64 1-15,1 0-6 16,9-7-6-16,4-9-1 16,0-10-18-16,13-11-8 15,22-11-5-15,17-17-16 0,14 0-13 16,15-36-66 0,-4-12-135-16</inkml:trace>
  <inkml:trace contextRef="#ctx0" brushRef="#br0" timeOffset="136275.7395">28608 5235 581 0,'0'0'47'16,"0"0"-27"-16,-15 128 131 15,1-55-30-15,-3 16-53 16,-6 10-33-16,-1 8-8 0,0-1-8 16,-1-4-9-1,3-13-10-15,9-16-47 0,3-10-23 16,10-15-33-16,0-14-133 16,0-14-257-16</inkml:trace>
  <inkml:trace contextRef="#ctx0" brushRef="#br0" timeOffset="152156.8852">5858 13483 39 0,'0'0'20'16,"0"0"7"-16,0 0-8 15,0 0-15-15,0 0-2 0,0 0 3 16,0 0-5-16,0 0-15 16,2-2-22-16,0 2-5 15</inkml:trace>
  <inkml:trace contextRef="#ctx0" brushRef="#br0" timeOffset="152606.2479">5858 13483 74 0,'8'30'126'15,"-8"-30"-82"-15,0 0 27 16,0 0 20-16,0 0-19 15,0 0-35-15,0 0-17 0,-4 21-9 16,-16 14-8-16,-6 20 8 16,-5 19 5-16,-4 14 16 15,0 9-7-15,-1 4-12 16,5-12-8-16,9-13-5 16,9-22 0-16,8-14 11 15,5-13-6-15,0-10-5 16,0-7-2-16,11-6 0 15,14-4-10-15,4 0 5 16,6-31 5-16,3-14 1 16,-3-7 1-16,-6-2 1 0,-8 1 2 15,-13 8 9 1,-8 4-2-16,0 9 2 0,0 8 5 16,-6 9 9-16,-7 1-10 15,-1 2 1-15,-3 5-8 16,-1 3 2-16,0 0-9 15,0 4 1-15,4-2-3 16,3 2-27-16,5 0-44 16,2 0-49-16,-1 0-123 15</inkml:trace>
  <inkml:trace contextRef="#ctx0" brushRef="#br0" timeOffset="152865.2501">6230 13860 377 0,'0'0'257'0,"0"0"-225"16,0 0-29-16,0 0 12 15,0 0-7-15,0 0 4 16,0 104 10-16,0-62-19 15,0 0-3-15,0-6-1 0,-5-1-28 16,-5-12-41 0,-6 1-25-16,-7-7-51 15,1-9-75-15</inkml:trace>
  <inkml:trace contextRef="#ctx0" brushRef="#br0" timeOffset="153064.2481">6053 13932 314 0,'0'0'147'16,"0"0"-126"-16,0 0 32 15,0 0 47-15,0 0-26 16,0 0-24-16,95 83-23 16,-62-60-19-16,-1 1-5 15,-1-2-3-15,-2-5-40 0,0-8-50 16,0-6-58-1,2-3-108-15</inkml:trace>
  <inkml:trace contextRef="#ctx0" brushRef="#br0" timeOffset="153445.2468">6745 13647 342 0,'0'0'247'0,"0"0"-155"15,0 0-25-15,0 0 1 16,0 0-40-16,0 0-26 0,-65 91-1 16,54-24 11-16,2 11 5 15,9-4-12-15,0-5 2 16,0-8-3-16,12-14-4 16,10-8-1-16,2-12 1 15,1-6-3-15,1-13-15 16,-1-8-1-16,2 0 4 15,0-12 7-15,-1-25 8 16,-4-2 0-16,-10-1 2 16,-12 1 0-16,0 6 5 15,-14 8 5-15,-19 5-12 16,-5 11 4-16,3 5 5 16,3 4-9-16,8 0 0 15,6 0 0-15,9 0 0 16,5 0-20-16,4 0-49 0,0-3-107 15,0-8-239-15</inkml:trace>
  <inkml:trace contextRef="#ctx0" brushRef="#br0" timeOffset="158123.7686">18297 10985 159 0,'0'0'92'0,"0"0"-88"15,0 0 16-15,0 0 45 16,0 0-20-16,0 0-27 0,0 0 3 16,-2 0 13-16,2 0 1 15,0 0-8-15,0 0-5 16,8 0-6-16,17-14-8 16,13-4-6-16,3-3-2 15,9 1 1-15,1 0 2 16,-4 2-2-16,-6 7-1 15,-8 2 0-15,-9 6 2 16,-2 3-2-16,-6 0-1 16,-5 5 1-16,-2 16 8 15,-2 4 8-15,-7 3 2 16,0 4-5-16,0 0-1 16,-22-1-7-16,-5-4-2 15,-2-3-3-15,2-7-15 16,10-7-3-16,7-6 3 0,6-4-1 15,4 0 9-15,0 0-11 16,0-6-18-16,16-10-12 16,11 2 37-16,4 4 11 15,0 4 7-15,-5 3 7 16,-1 3 5-16,-5 0 8 16,0 0 5-16,-5 0-1 15,-1 12-2-15,1 5 7 16,-4 3-8-16,-1 4 14 15,-6 2-23-15,-4 3-4 0,0 0-3 16,-29 2-12 0,-16 1-12-16,-3-4-45 0,0-9-70 15,11-6-29-15,10-13-26 16</inkml:trace>
  <inkml:trace contextRef="#ctx0" brushRef="#br0" timeOffset="158345.2929">19259 10899 437 0,'0'0'137'0,"0"0"-131"16,0 0 22-16,0 0 40 15,-2 107 12-15,-13-52-54 0,-4-1-26 16,2-4-6-16,1-10-48 15,-1-6-68-15,1-10-51 16,-1-14-74-16</inkml:trace>
  <inkml:trace contextRef="#ctx0" brushRef="#br0" timeOffset="158564.2711">19099 10981 201 0,'0'0'213'0,"0"0"-148"16,0 0-33-16,0 0 21 0,0 0 11 16,0 0 8-16,112 54-26 15,-79-30-23-15,0 0-9 16,-6-4-10-16,-4-1-4 16,-4-5-31-16,-3-3-46 15,-1-7-27-15,8-4-47 16,-1-4 1-16,3-24-108 15</inkml:trace>
  <inkml:trace contextRef="#ctx0" brushRef="#br0" timeOffset="159054.2641">19570 10836 365 0,'0'0'94'0,"0"0"-42"16,0 0-3-16,0 0-28 0,0 0-21 15,0 0-3-15,39-62 1 16,-12 55 2-16,4 1 0 16,-2 6 7-16,0 0 10 15,-2 0 6-15,-3 0-3 16,-6 13 6-16,-2 6 0 16,-3 2-14-16,-6 1-10 15,-5 2-2-15,-2 2-5 16,0-2 4-16,-15 1-3 15,-1-5-3-15,3 0-8 16,4-9-20-16,6-3-8 16,3-3-4-16,0-5-10 0,0 0 18 15,16 0 36-15,9 0 3 16,4-5 12-16,2-4 11 16,-2 3-2-16,-2 2 10 15,-3 4 3-15,-6 0-10 16,-2 0 6-16,-3 8 12 15,0 13 6-15,-1 7-3 16,-6 7 7-16,-4 1-9 16,-2-3-16-16,0 2-9 15,-6-5-11-15,-17-2-3 16,-8-4-4-16,-4-2-12 16,-1-4-14-16,3-6-30 15,4-6-25-15,6-6-13 0,7 0-47 16,7-6-233-16</inkml:trace>
  <inkml:trace contextRef="#ctx0" brushRef="#br0" timeOffset="162137.3316">27848 11943 299 0,'0'0'51'15,"0"0"-42"-15,0 0 47 16,0 0 14-16,0 0 1 16,0 0-42-16,0 0-9 15,-58 80 6-15,58-69-20 0,0 2 21 16,3 4-10-16,14-3-13 15,8 0 19-15,11-5-7 16,13-5-7-16,11-4-4 16,11 0-5-16,2-8-16 15,-7-9-47-15,-13-2-65 16,-15-1-104-16</inkml:trace>
  <inkml:trace contextRef="#ctx0" brushRef="#br0" timeOffset="162344.8329">28176 11881 559 0,'0'0'34'0,"0"0"-25"16,0 0 103-16,-25 148-43 15,21-84-2-15,2 5-41 16,0-1-19-16,2 0-7 15,0-3-1-15,0-10-73 16,0-11-70-16,0-14-150 16</inkml:trace>
  <inkml:trace contextRef="#ctx0" brushRef="#br0" timeOffset="162567.8329">28718 12097 526 0,'0'0'124'16,"0"0"-124"-16,0 0 0 16,-27 107 35-16,4-51-19 15,0 0-16-15,0 0-28 16,-4-2-16-16,0-9-90 15,0-12-136-15</inkml:trace>
  <inkml:trace contextRef="#ctx0" brushRef="#br0" timeOffset="162775.8352">28531 12189 357 0,'0'0'145'15,"0"0"-125"-15,0 0 77 16,0 0-12-16,0 0-36 16,108 133-6-16,-77-101-7 15,4-3-36-15,0-8-2 16,1-9-51-16,6-12-58 16,-4 0-56-16,0-26-168 15</inkml:trace>
  <inkml:trace contextRef="#ctx0" brushRef="#br0" timeOffset="163022.3312">29025 11927 378 0,'0'0'193'16,"0"0"-131"-16,0 0 27 16,0 0-24-16,0 0-56 15,0 0 47-15,-13 110-31 16,9-62-3-16,4 0-9 15,0-4-8-15,0-5-6 16,6-13 1-16,17-10-31 0,8-12 4 16,9-4-18-1,6-12-9-15,6-17-20 0,-5-8-22 16,-7 0 25-16,-11 2-31 16,-14 1-104-16</inkml:trace>
  <inkml:trace contextRef="#ctx0" brushRef="#br0" timeOffset="163225.3299">29239 11872 501 0,'0'0'180'16,"0"0"-155"-16,0 0 32 16,0 0 33-16,-19 143-3 0,13-65-36 15,2 5 8 1,-7 3 7-16,1 0-54 0,-7-8-12 15,9-3-6-15,0-10-60 16,6-4-34-16,2-8-62 16,-6-16-232-16</inkml:trace>
  <inkml:trace contextRef="#ctx0" brushRef="#br0" timeOffset="168151.269">5623 14494 281 0,'0'0'129'15,"0"0"-73"-15,0 0 56 16,0 0-6-16,0 0-35 15,0 0-18-15,0 0-33 0,0 0-4 16,0 0-16 0,0 0-12-16,0 0 12 0,0 22-14 15,7 14 14-15,5 6 6 16,1 0-3-16,-4 1 2 16,-2-4-5-16,-1-5-4 15,1-7 0-15,-3-8-15 16,-2-5 2-16,1-7 1 15,-1-5-13-15,-2-2 20 16,3 0 7-16,-3 0 2 16,2-10-2-16,0-25 2 15,4-4-22-15,5-2 20 16,1 4-4-16,1 11 1 16,-1 0 5-16,-4 6 0 15,1 8 1-15,-5 7 4 0,0 5-4 16,-4 0 7-16,6 0-8 15,0 5 0-15,3 14 1 16,9 13 10-16,-3 1 23 16,1 6-31-16,-1-7 2 15,-3-1-5-15,1-4-3 16,-2-8-19-16,1-1-37 16,1-10-110-16,3-8-61 15</inkml:trace>
  <inkml:trace contextRef="#ctx0" brushRef="#br0" timeOffset="168431.7713">6230 14552 189 0,'0'0'180'0,"0"0"-130"16,0 0 30-16,0 0 16 16,0 0-54-16,0 0-22 15,12 74 40-15,-8-28-24 16,-2 0-33-16,-2 2 3 16,0-7-12-16,0-2-3 0,0-8-31 15,-2 1-30-15,-12-14-92 16,-1-12-229-16</inkml:trace>
  <inkml:trace contextRef="#ctx0" brushRef="#br0" timeOffset="168651.2697">6150 14674 137 0,'0'0'238'16,"0"0"-191"-16,0 0-27 15,0 0 76-15,0 0-40 16,0 0-30-16,60 34 12 16,-34-12-9-16,3 0-24 0,0 1 4 15,0-1-9-15,-2-3-30 16,0-5-35-16,-2-7-99 16,-3-7-74-16</inkml:trace>
  <inkml:trace contextRef="#ctx0" brushRef="#br0" timeOffset="169029.7784">6580 14502 312 0,'0'0'217'0,"0"0"-195"16,0 0-22-16,0 0 49 15,0 0-32-15,0 0 59 16,0 0-36-16,60 112-30 0,-47-81 1 15,-4-8-11-15,-4 0-9 16,0-14-8-16,-3-1-31 16,-2-8-4-16,2 0 19 15,-2 0 10-15,0-5 17 16,0-22-42-16,0-9-12 16,2 0 54-16,2 7 6 15,1 8 10-15,-1 13 41 16,-1 5-24-16,1 3 4 15,3 0-14-15,4 0 7 16,7 21 34-16,-1-1-10 16,4 3 23-16,-1 3-28 15,-1-7-22-15,4 5 0 0,0 0-21 16,3-2-4-16,1-4-54 16,2-9-111-16,-5-9-218 15</inkml:trace>
  <inkml:trace contextRef="#ctx0" brushRef="#br0" timeOffset="170290.2668">18720 12073 199 0,'0'0'147'15,"0"0"-113"-15,0 0 32 16,0 0 12-16,0 0-28 16,0 0-42-16,-2 9-5 15,2-9-6-15,20 0-6 16,20 0 9-16,15-11 13 15,17-23-9-15,6-12 9 16,-4-8-13-16,-16 2 0 16,-18 7 0-16,-18 7 2 0,-13 12-2 15,-9 8 0-15,0 3-7 16,-4 2 5-16,-15 9-4 16,0 4 6-16,-4 3-3 15,-6 33 1-15,-4 18 2 16,0 16 11-16,6 8-6 15,8 2 16-15,9 4-13 16,3-3 4-16,5-5 15 16,0-1-24-16,-1-8 3 15,-2-7-6-15,1-9 0 16,-2-11-14-16,1-11-31 16,-1-8-7-16,1-10-31 0,5-4-72 15,0-7-40-15</inkml:trace>
  <inkml:trace contextRef="#ctx0" brushRef="#br0" timeOffset="170501.7773">19173 12332 94 0,'0'0'238'0,"0"0"-163"16,0 0 18-16,0 0 17 15,0 0-18-15,0 0-41 16,-14-39-35-16,-15 39-6 15,-11 0-10-15,-9 12-18 16,0 11 13-16,2 0-40 0,14-3-18 16,6-5-32-16,12-9-68 15,5-6-85-15</inkml:trace>
  <inkml:trace contextRef="#ctx0" brushRef="#br0" timeOffset="170725.7678">19478 11981 435 0,'0'0'96'0,"0"0"-62"0,0 0 23 16,0 0-15-1,0 0-35-15,-2 102 11 0,-10-45 2 16,-1-1-20-16,-3-2-3 15,-3-6-7-15,-2-7-48 16,-1-9-43-16,2-11-64 16,0-11-73-16</inkml:trace>
  <inkml:trace contextRef="#ctx0" brushRef="#br0" timeOffset="170920.7712">19375 12089 172 0,'0'0'134'0,"0"0"-115"16,0 0 50-16,0 0 42 0,0 0-35 15,103 112-36-15,-72-78-26 16,3-3-9-16,3-7-10 16,5-12-25-16,3-12-82 15,2 0-30-15,-2-22-87 16</inkml:trace>
  <inkml:trace contextRef="#ctx0" brushRef="#br0" timeOffset="171345.77">20031 11846 112 0,'0'0'292'0,"0"0"-204"15,0 0-48-15,0 0 31 16,0 0-57-16,0 0-14 15,-47-6-15-15,67 12 12 16,7-3 6-16,4-3 1 16,5 0-4-16,3-9 0 15,4-19 1-15,6-8 4 16,0-3-5-16,-2-9 2 16,-11 6-2-16,-11 5-1 15,-12 7-2-15,-11 10 3 16,-2 6 0-16,0 6-8 15,0 2-27-15,-11 6 19 16,-12 0 3-16,-8 4 12 0,-4 32-16 16,-6 14 17-1,3 12 7-15,5 8-6 0,8 2 11 16,8 0 7-16,7 1 3 16,2-1 20-16,1 0-23 15,1-3-1-15,-2-9 14 16,4-8-25-16,0-16-7 15,2-10-4-15,-1-8-28 16,-1-9-23-16,0-9-75 16,-10 0-95-16</inkml:trace>
  <inkml:trace contextRef="#ctx0" brushRef="#br0" timeOffset="171530.2677">20033 12051 250 0,'0'0'101'16,"0"0"-20"-16,0 0 33 16,133-5-12-16,-83 2-49 15,10-1-25-15,7-4-21 16,7-4-7-16,1-6 0 16,4-4-71-16,-13-4-138 15</inkml:trace>
  <inkml:trace contextRef="#ctx0" brushRef="#br0" timeOffset="174442.3311">7688 15848 287 0,'0'0'122'15,"0"0"-86"-15,0 0 39 16,0 0 32-16,0 0-52 15,0 0-22-15,2-11 4 16,-2 11-14-16,0 0 12 16,0 0-21-16,0 0-13 15,0 0-2-15,4 0-15 16,6 14-5-16,3 12 16 16,5 6 10-16,-1 0-3 15,-1-5-2-15,-5-5 5 16,-5-4-13-16,0-9 7 15,-4 0-21-15,-2-1 2 16,0-8-19-16,0 0 7 0,2 0-4 16,0 0 3-16,0 0 32 15,1 0-8-15,-1 0-8 16,2-18 0-16,2 0-7 16,6 6 24-16,3-6 0 15,1 5 4-15,0 3 15 16,-3 1 2-16,-6 0 5 15,-1 5 13-15,-3 4-10 16,-1 0 7-16,0 0-34 16,3 0 1-16,8 0-6 15,5 13 6-15,9 8-3 16,-3 8 20-16,-2-3-16 16,-1-2-1-16,-6 2-3 15,-1-10-9-15,-3 0-20 0,-5-8-65 16,-2-8-81-16,-1 0-154 15</inkml:trace>
  <inkml:trace contextRef="#ctx0" brushRef="#br0" timeOffset="174722.3274">8232 15395 287 0,'0'0'119'0,"0"0"-82"15,0 0 45-15,0 0-12 16,0 0-28-16,0 0-21 16,0 23-19-16,2 17 34 15,0 9 15-15,2 5-38 16,-4-4-1-16,0-2-12 15,0-12-3-15,0 0-11 16,0-6-45-16,0-1-57 16,0-15-150-16</inkml:trace>
  <inkml:trace contextRef="#ctx0" brushRef="#br0" timeOffset="175006.3293">8809 15899 371 0,'0'0'116'15,"0"0"-103"-15,0 0 36 16,0 0 8-16,0 0 8 15,0 0-34-15,103 0-23 16,-84 0 15-16,-2 0-23 0,-4-8-3 16,0-4-16-1,-4 2-54-15,-7-8-81 0,-2 4-133 16</inkml:trace>
  <inkml:trace contextRef="#ctx0" brushRef="#br0" timeOffset="175171.8284">8809 15899 254 0,'6'-102'167'0,"-6"102"-109"16,0 0 15-16,0 0-6 15,0 0-31-15,0 0-15 16,48-36-11-16,-21 28 12 0,6-4-22 16,0 2-4-16,1-2-12 15,-1-2-94-15,-11 0-149 16</inkml:trace>
  <inkml:trace contextRef="#ctx0" brushRef="#br0" timeOffset="177238.7243">9970 15482 458 0,'0'0'168'0,"0"0"-124"15,0 0 2-15,0 0 1 16,0 0-38-16,0 0-9 15,-4 0-3-15,8 34 3 16,14 11 27-16,1 9-2 16,-4-4-12-16,-5 2-8 15,-4-8 2-15,-6 2-14 16,0-10 5-16,0-5-30 16,0-10 11-16,0-10-29 0,0-8 5 15,0-3 23-15,0 0 20 16,0-8 2-16,0-24 9 15,0-12-9-15,11-11-1 16,7-3-2-16,1 7 3 16,6 9-3-16,-3 7 9 15,-4 13-6-15,-4 12 13 16,-6 3-8-16,1 7-3 16,7 0-2-16,6 0 0 15,8 17 22-15,5 9-7 16,1 9 9-16,-5 1-4 15,-4 5-9-15,-7-4-3 16,-3-4-8-16,-3-4-26 16,-1-7-49-16,3-10-97 15,4-12-113-15</inkml:trace>
  <inkml:trace contextRef="#ctx0" brushRef="#br0" timeOffset="177418.2193">10740 15669 342 0,'0'0'127'0,"0"0"-74"16,0 0 54-16,0 0-43 15,0 0-18-15,142-4-22 16,-106-2-5-16,2-2-19 0,-3-5-22 16,3-2-53-16,-1-7-66 15,-9-4-145 1</inkml:trace>
  <inkml:trace contextRef="#ctx0" brushRef="#br0" timeOffset="177864.2179">11386 15170 529 0,'0'0'94'0,"0"0"-90"16,0 0 34-16,0 0-11 16,0 0-25-16,0 0 5 0,91-2-4 15,-39 2 22-15,10-18-15 16,14-23-6-16,4-11-4 16,-5-11-23-16,-5-15 21 15,-10 1-9-15,-13 0-18 16,-16 13-6-16,-13 22-7 15,-14 19 31-15,-4 16 8 16,0 5 1-16,-4 2-1 16,-16 2 6-16,-3 26-1 15,-3 16 27-15,2 20-16 16,3 20-2-16,6 15 13 16,3 5 1-16,4 2 24 0,1-3 2 15,1-11-12-15,6-10 2 16,0-12-39-16,0-11 3 15,0-19-8-15,0-8 3 16,0-14-11-16,0-8-41 16,0-8-56-16,-5-2-27 15,-6-9-44-15</inkml:trace>
  <inkml:trace contextRef="#ctx0" brushRef="#br0" timeOffset="178058.7215">11643 15311 371 0,'0'0'151'16,"0"0"-136"-1,0 0 65-15,113-32 46 0,-57 19-50 16,0-3-67-16,-7 6 0 16,-5 0-9-16,-6 6-19 15,-7-1-31-15,-4 5-118 16,-5 0-199-16</inkml:trace>
  <inkml:trace contextRef="#ctx0" brushRef="#br0" timeOffset="178384.2187">12405 15464 200 0,'0'0'185'16,"0"0"-108"-16,0 0 16 15,0 0 48-15,0 0-63 16,0 0-55-16,65 0-4 15,-28-2 16-15,3-12-4 16,7 2-22-16,5-2-1 16,-1-2-8-16,-2 2-10 0,-3 0-28 15,-5-4-46-15,-14-5-53 16,-14-2-87-16</inkml:trace>
  <inkml:trace contextRef="#ctx0" brushRef="#br0" timeOffset="178601.2241">12667 15127 414 0,'0'0'206'0,"0"0"-178"16,0 0-28-16,0 0 0 16,0 0 7-16,0 123 63 0,0-53-12 15,0-4-3-15,3-2-25 16,4-7-12-16,4-7-18 15,2-14-12-15,5-6-23 16,2-12-71-16,4-14-103 16,3-4-209-16</inkml:trace>
  <inkml:trace contextRef="#ctx0" brushRef="#br0" timeOffset="178858.7219">13199 14909 403 0,'0'0'98'16,"0"0"-97"-1,0 0 73-15,0 0-17 0,0 0-57 16,15 111 73-16,-11-30-25 16,1 9-1-16,0 9-10 15,-3-3-29-15,2-6 6 16,0-9-14-16,3-18 7 15,5-10-16-15,1-9 1 16,-3-8-48-16,0-14-34 16,-6-13-127-16,-4-9-121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36:00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7445 13922 29 0,'0'0'68'16,"0"0"-17"-16,0 0 17 15,0 0-9-15,0 0-20 16,0 0-21-16,0 0 3 16,0-106 16-16,0 102-13 15,0 2-23-15,0 0 13 16,0 2-13-16,0 0-1 16,0 0 0-16,0 0 4 15,0 0-8-15,0 0 6 16,0 0-2-16,0 0 0 15,0 0-5-15,0 17 5 0,0 0 0 16,0 9 2-16,0 6 2 16,0 9-1-16,0 8 1 15,-3 9 10-15,-5 13-14 16,1 3 6-16,-2 12-3 16,2-10-3-16,5-9-1 15,2-13 0-15,0-22 0 16,0-11-6-16,0-10 2 15,4-8-11-15,3-3-21 16,3-2 33-16,2-23 4 16,7-11 6-16,0-7-1 15,2 3 0-15,-3 5-4 16,-1 5-1-16,-1 2 0 0,-1 5 6 16,-1 3-4-16,-3 4 8 15,-2 6-9-15,-4 4 30 16,-3 6-1-16,0 0 4 15,0 0-9-15,-2 0-25 16,0 0 0-16,0 12 0 16,0 14 0-16,0 6 0 15,0-2 4-15,0-2-4 16,-6-8 0-16,1-7-3 16,0-6 2-16,1-3 1 15,-7-1 0-15,-9-2 15 16,-7-1-12-16,-4 3-2 15,-3-3 5-15,3 0-5 16,4 0 15-16,3 0-6 16,0-3-1-16,3-11 34 0,3-8-20 15,1-8-12-15,1-5-2 16,1-6-2-16,1 1-10 16,1 4 3-16,1 10 0 15,6 12 0-15,-1 8 5 16,3 6-5-16,2 0 0 15,0 0-15-15,2 0-1 16,0 0-58-16,0 0-72 16,0 0-10-16,2 10-60 15</inkml:trace>
  <inkml:trace contextRef="#ctx0" brushRef="#br0" timeOffset="8106.3701">18700 3831 19 0,'0'0'54'16,"0"0"20"-16,0 0-10 16,0 0 37-16,0 0 21 15,0 0-22-15,0 0-27 16,0 19-18-16,0-19-11 15,0 0-19-15,0 0-13 0,0 0-8 16,0 0-4 0,0 0-3-16,2 0 0 0,-2 1 2 15,0 2 0-15,0 6 0 16,0 12 0-16,0 16 1 16,0 26 8-16,0 21 2 15,-11 21 6-15,-9 18-1 16,-11 11-9-16,-5-2 23 15,-1-10 1-15,3-14-29 16,9-18-1-16,9-18-2 16,6-18-39-16,3-19 40 15,5-21-8-15,-3-10-33 0,5-4 19 16,0 0 21-16,0 0 2 16,0-15 0-16,16-18-10 15,15-13-11-15,11-10 2 16,5-2 15-16,-1 5-2 15,-3 3 3-15,-7 8 1 16,-11 10 2-16,-10 10 5 16,-8 13 10-16,-5 4 11 15,-2 5 5-15,0 0-14 16,0 0-13-16,0 0-4 16,0 19-8-16,0 10 5 15,-5 12 3-15,-10 5 5 16,-8 3-2-16,-1-1-2 15,-2-4-1-15,-1-10-17 16,-2-9-13-16,-10-9 10 0,-7-12 20 16,-12-4 2-16,-2-2-1 15,2-26 0-15,8-10 0 16,10-7 19-16,11-6 10 16,12-2-3-16,1 4-13 15,5 8-1-15,2 9-2 16,-2 8-11-16,0 10-22 15,-1 4-63-15,-1 8-69 16,-5 2-171-16</inkml:trace>
  <inkml:trace contextRef="#ctx0" brushRef="#br0" timeOffset="46976.2104">5615 3154 51 0,'0'0'83'0,"0"0"-56"16,0 0 25-16,0 0 23 15,0 0-1-15,0 0-16 16,0 0-16-16,0 0 16 16,0-4-17-16,2 2-6 0,-2 2-2 15,2 0-29 1,-2 0-1-16,0 0-3 0,2 0-14 15,-2 0 14-15,0 0-13 16,2 0-2-16,1 0 13 16,4 18-3-16,-1 7 5 15,-1 4 0-15,-1 5 6 16,-2 6-9-16,-2 4 3 16,0 9 0-16,0 12 6 15,0 16-3-15,0 11-2 16,0 4-1-16,0 3 6 15,0-7-7-15,0-2 1 16,0 0 0-16,0-4 1 16,0 3 1-16,0-3-2 0,0-2 0 15,5-1 0-15,-1 1-5 16,-4-1 4-16,0-2-9 16,0 2 4-16,0-6-7 15,0 2 6-15,0-1 6 16,0 3 0-16,0-2-4 15,0 0 5-15,0-3 0 16,3-6-4-16,4 1 3 16,1-6 1-16,3 2 0 15,3-6 4-15,-3 0-8 16,-3 1 5-16,4 0-1 16,-1 3 21-16,1-10-21 0,-4-2 2 15,-1-4-4-15,-3-3 8 16,0-1 7-16,2-6 2 15,-2-2-13-15,-2-3-2 16,0 2 2-16,-2 5-2 16,0 3 3-16,2 2 0 15,-2-2 28-15,3-4-29 16,-1 2-2-16,2 1 0 16,-2 0 0-16,2 6 0 15,2-6 5-15,-4 3 2 16,0-3 1-16,-2-3 1 15,2 2-5-15,0-2 3 16,-2-2-4-16,5 0-1 0,-3 3-1 16,0-4 3-16,2 5-3 15,-4-3-1-15,0 3 0 16,0 0 0-16,0 2 5 16,0 2-5-16,0-4 0 15,0-1-3-15,0-5-5 16,0-2 8-16,0 1-5 15,0 0 3-15,0 1-12 16,0 3 14-16,-2-6-1 16,2 1-4-16,-2 0 3 15,2-3-2-15,0-8 4 16,0 0-3-16,0-4 6 16,0 3-3-16,0-2 0 15,0 0 1-15,0 1 5 0,0-5-5 16,0 4-1-16,0-2 0 15,0 2 4-15,0-2-4 16,0-1 0-16,0 0 0 16,0-1 2-16,0 0-2 15,0-2 0-15,0-4-1 16,0 1 2-16,0-2-1 16,0-3 0-16,0-1 3 15,0-4-7-15,0 1 4 16,0-2-7-16,0 0 3 15,0 0-13-15,0 0 15 16,0 0-6-16,0 0-9 16,0 0 15-16,0 0-3 0,0 0-1 15,0 4 5-15,2-1-5 16,12 2 6-16,1 1 0 16,8 1 0-16,1-2-1 15,10 6 4-15,3-4-3 16,13 3 15-16,3-1-14 15,7-1 12-15,2-3-6 16,6 2-6-16,-6-2 6 16,5 2-5-16,4 0-2 15,1 0 0-15,3 0 6 16,6 3-6-16,4-2 0 16,4 4 2-16,4-3-8 0,3-1 10 15,4 0-4-15,8-2 0 16,-2-2 3-16,6 0-1 15,2 0-2-15,3-2 0 16,6-2 0-16,2 0 0 16,-2 0-4-16,2 0 2 15,-5 0-5-15,3 0 6 16,-5-2-2-16,-7-2 0 16,-8 2-4-16,-3-2 5 15,-4 2 2-15,-1-3-3 16,-1 0-4-16,-1-2 5 15,4-2-7-15,-3-3-1 16,1 3 7-16,-1 0-1 0,-7 0 4 16,-10 4-1-16,-11-1 5 15,-4 3-7-15,-2 2 3 16,1-1 0-16,3 0-1 16,1-1 1-16,-3 1 0 15,0 2-2-15,-4-1 5 16,0-3-2-16,-5 0-1 15,3-3 0-15,-2 6-2 16,0-4 2-16,-3 4 0 16,-7-1-2-16,-2 0 5 15,-1 2-6-15,-1 0 3 16,-3 0 0-16,2 0 2 16,-1 0 0-16,-7 0-2 0,-6 0 0 15,-10 0 0-15,-7 0 0 16,-4 0 2-16,-4 0 0 15,0 0 42-15,0 0-6 16,0 0-7-16,0 0-11 16,0 0-17-16,0 0 5 15,0-5-6-15,0 2 0 16,0-3 11-16,0-2-11 16,0-1-1-16,0-4 0 15,0-4 3-15,0-7 2 16,0-4-6-16,0-6 0 15,0-5 4-15,0-6-3 16,0-9 1-16,0-8 0 16,2-10 2-16,6-10-8 0,1-10-2 15,-3-5 6-15,4 1 0 16,-4 1 1-16,3 3 8 16,1-4-8-16,-6 0 6 15,0-1-4-15,-4-1-2 16,0 2 2-16,0 8 26 15,2 6-28-15,5 2 7 16,-1 7-8-16,6-3 7 16,-3 2-9-16,2 2 2 15,-2 3 0-15,-4 5 2 0,1-2 4 16,-2-2-6 0,-2-2 0-16,1-5 1 0,-3 1-1 15,0 3 0-15,0 8 0 16,0 1 12-16,0 1-11 15,-5-3-1-15,1-6 0 16,-2-2 6-16,-1 4-8 16,-3 1 2-16,0 9 0 15,-1 6 20-15,-1 4-15 16,1 3-2-16,0 2-3 16,2-1 3-16,0-5-5 15,1 0 2-15,0-4 0 16,2 0-4-16,1 0 8 15,1-1-4-15,-2 1 0 16,-2 3 1-16,0-1-5 0,-1-5 4 16,-1-5 0-16,0-5-3 15,1-4 4-15,-3-2-1 16,1 1 0-16,1 3-4 16,-4 0 2-16,3 2-5 15,2 6 7-15,4 1-2 16,1 4 2-16,4 0 0 15,-3 3 0-15,3 2-9 16,0 4 7-16,0 2 2 16,0 3-5-16,0 1 2 15,0 5 6-15,0 1-3 16,0 1 0-16,0-1-5 0,0-2 3 16,7-2-4-1,3 2-3-15,-2 2 5 0,-3 4 8 16,-1 7-3-16,0 6 13 15,-4 7-11-15,0 3 13 16,0 6-16-16,0 1 0 16,0 0-4-16,0 0 4 15,0 0 0-15,0 0 0 16,0 0-13-16,0 0 13 16,0 0-12-16,0 0-2 15,0 0 13-15,0 0-17 16,0 0 12-16,0 0 5 15,0 0-12-15,-15 1 12 16,-12 9 1-16,-8 0 0 16,-5-1 5-16,-7-2-3 0,-7-2-2 15,-8 0 0 1,-5 2-8-16,-8-1 2 0,-4-2 1 16,-4 1 5-16,-2 0-4 15,-1 0 9-15,-3 4-5 16,-4-4 0-16,-6 6-5 15,-3-3 2-15,-8-2-18 16,1 1 10-16,4-2 7 16,3-3-5-16,0 3 9 15,-2 0 0-15,-4 3 3 16,-4 0-6-16,0 2 3 16,-4 2 0-16,1 2-4 0,-5-2 8 15,1 2-4-15,-3 0 0 16,1-2 4-16,-1 2-5 15,-3-4 1-15,5-2 0 16,4-4-2-16,2 1 2 16,4-5 0-16,6 0 0 15,-1 0 5-15,7 0-9 16,4 0 4-16,1 0 0 16,-3 0-2-16,-2 3 6 15,2 3-4-15,-3 1 0 16,6-4-1-16,4 1-2 15,5-1 3-15,-1-3 0 16,6 1-5-16,4 2 9 16,3-2-4-16,8 2 0 15,3-2 1-15,3 2-3 0,6-2 2 16,0-1 0-16,5 0-3 16,7 0 8-16,7 0-5 15,6 0 0-15,4-4 6 16,6-1-11-16,1-2 5 15,3 3 0-15,1 1-3 16,8 0 6-16,-1 3-3 16,5 0 0-16,0-1 5 15,0 1-3-15,0 0-2 16,0 0 0-16,0 0-1 16,0-3 7-16,0 3-6 15,0 0 6-15,0 0-4 0,0 0 7 16,0 0-9-16,0 0 1 15,0 0-2-15,0 0 2 16,0 0-1-16,0 0 0 16,0 0-2-16,0 0-3 15,0 0 2-15,0 0-8 16,0 0 11-16,0 0-11 16,0 0 4-16,0 0-1 15,0 0-17-15,0 0 24 16,0 0-9-16,0 0-23 15,0 0-27-15,0 0-76 16,0 0-83-16</inkml:trace>
  <inkml:trace contextRef="#ctx0" brushRef="#br0" timeOffset="55152.2007">3752 3174 13 0,'0'0'48'0,"0"0"-41"16,0 0 16-16,0 0 1 15,0 0 25-15,0 0 1 16,0 0-8-16,-35-36 6 15,35 34-21-15,0 2-12 0,0 0 8 16,0 0-16 0,0 0 6-16,0 0-2 0,0 0-8 15,0 0 18-15,0 0-6 16,0 0-13-16,0 0 2 16,0 0-4-16,0 0 0 15,0 0 0-15,0 0-13 16,0 8 13-16,0 10 3 15,0 5-2-15,0 9 15 16,0 3-10-16,0 7 10 16,0 9 12-16,0 9-28 15,0 8 13-15,0 14-8 16,-2 6-3-16,0 3 2 16,-2-3-3-16,-1-8-1 0,1-3 0 15,0-8 4-15,2 1 2 16,2-1-4-16,0-3-1 15,0 2 8-15,0 2-7 16,0 2 3-16,0 3 5 16,0 3-9-16,0-3 13 15,0 0-14-15,0 8 4 16,0-7-4-16,0-4 0 16,0-8 0-16,0-10-2 15,0-3 7-15,0-4-10 16,2-1 5-16,4-1 0 15,3-3-2-15,-3-5 3 16,4-2-1-16,-4-3 0 0,3 2 3 16,-3 0-5-1,2 5 2-15,-2 3 0 0,3 5-1 16,3 6 1-16,-6-5 0 16,5-2-4-16,-5-8 1 15,2-4 2-15,-2 1 1 16,1-1 0-16,4 2-5 15,-2 0 8-15,2 1-3 16,0 6 0-16,1 3 3 16,-4 2-3-16,1 1 0 15,-2-3 0-15,-2 5-3 16,1 2 4-16,1-4-2 0,-1-3-5 16,2-5 1-1,-4-10 3-15,0 1 2 0,0-6 0 16,-1 1-3-16,-1-1 3 15,0 4 0-15,0 8 0 16,3 3 5-16,0 3-7 16,1 0 2-16,-2-3 0 15,1 2 19-15,-3-3-19 16,4 0 4-16,-2 1-3 16,0-1 8-16,2-7-9 15,-4 1 0-15,1-3 0 16,-1-4-2-16,-2 2 2 15,0 3 0-15,0-1 0 16,0 6 6-16,0 1-7 16,0 0 1-16,0 4 0 0,0 0-2 15,0-5 3-15,0-5-1 16,0-4 0-16,0-5 5 16,0 6-4-16,0-1-1 15,0 0 0-15,0 0-2 16,0-4 4-16,0-1-2 15,0-6 0-15,0 1 3 16,-2-2-4-16,-1-2 1 16,1 0 0-16,0-4 0 15,0 3 1-15,-2-4-1 16,-2 3 0-16,2 3 5 16,0 3-6-16,-3 2 1 0,1 1 0 15,-1 2-1-15,0-1 2 16,0-4-1-16,5-5 0 15,2-1-17 1,0-5 13-16,0-2 4 0,-2 4 0 16,0-1-1-16,2 0 3 15,0-1-2-15,0-2 0 16,0 4 0-16,-2 0-4 16,0 3 4-16,0 2 0 15,2 0-2-15,-3 0 4 16,3-2-2-16,0-2 0 15,0 0-3-15,0-3 3 16,0-3-8-16,0 1 8 16,0 0-5-16,0 0 5 15,0-1 0-15,0 2 0 0,0 2 5 16,0-1-10-16,0-1 5 16,0 2 0-16,3-4-5 15,3-1 5-15,-2 4 0 16,5-6-1-16,-2 2 1 15,-2-3-2-15,-1 1 2 16,-2 4 0-16,2-3-5 16,1 1 9-16,1 4-4 15,2-3 0-15,0 2 3 16,3-2-6-16,5-3 3 0,-1 3 0 16,8 1-7-16,2-3 8 15,6 0-1 1,4-2 0-16,5 1 4 0,3 3-6 15,-1-1 2-15,1-2 0 16,-1 2-5-16,0-1 7 16,7 0-2-16,-1-2 0 15,4 0 2-15,4 0-6 16,2 0 4-16,11 0 0 16,1 0-4-16,3 0 4 15,-2 0 0-15,-1 0 0 16,-4 0 3-16,-3 0-9 15,-1 0 6-15,3 0 0 16,-1 0-8-16,5 0 12 16,3 0-5-16,1 0 1 0,3 0 0 15,-2 0 2-15,4 0-2 16,4 0 0-16,9-2-4 16,6 0 6-16,1-2-2 15,-3 0 0-15,-3 0 3 16,1-2-2-16,-1 1 0 15,1 2-1-15,-3-1 6 16,-3 2-3-16,-5-1-1 16,-2 2-1-16,3-2-1 15,0 2 0-15,4-3 1 16,0-2-1-16,-1-1 0 16,1 2 7-16,-2 1-7 0,-5-1 0 15,2 4 2-15,-1 1-2 16,-3 0 0-16,-5 0 0 15,-6 0 2-15,-5 0-2 16,-6 0 0-16,0 0-2 16,-4 0 4-16,0 0-2 15,0 0 0-15,0 0 0 16,-1-2-2-16,-7 2 3 16,-2 0-1-16,-8 0 0 15,-8 0 2-15,-1 0-4 16,-2 0 2-16,-3 0 0 15,0 0-1-15,-2 0 5 16,-5 0-4-16,-7 0 0 16,2 0 1-16,-2 0 3 15,1 0-4-15,1 0 0 0,2 0 1 16,1 0 4-16,-3 0-5 16,2 0 0-16,-4 0 4 15,1 0-4-15,-3 0 0 16,4 0 0-16,0 0 11 15,5 0-9-15,5 0-2 16,0 3 0-16,2 2 4 16,-2-4-6-16,-1 3 2 15,-5-1 0-15,-1-2 1 16,-4-1 5-16,-5 0-6 0,-2 0 3 16,2 0 8-1,-2 0 32-15,0 0-17 0,2 0-21 16,-2 0 4-16,0 0-5 15,0 0 0-15,2 0 11 16,3 0-10-16,0-12 25 16,1-5-23-16,3-9-2 15,0-11 7-15,2-9-12 16,0-9 0-16,-1-6-4 16,-4 6 10-16,-4 2-6 15,0 7 1-15,-2 6 7 16,0 0 6-16,0 1-8 15,0 0-6-15,0 0 0 16,3-5 4-16,-1-8-8 16,4-5 4-16,2-5 0 0,-2 2-3 15,1 2 8-15,-1 4-5 16,1 6 0-16,0-3 4 16,-1 2-1-16,-1-4-3 15,-1 0 0-15,0-5 0 16,4-3 5-16,-2-3-5 15,-1 0 0-15,1 1 1 16,1 7-3-16,0 2 2 16,0 0 0-16,-1 2-1 15,0-3 7-15,-3-1-6 16,1-4 0-16,1-2 3 16,0 2-10-16,-1 1 7 0,-2 0 0 15,0 1-1-15,0 0 6 16,0 0-5-16,3-3 0 15,-3-1 4-15,3 0-6 16,-3 0 2-16,1 0 0 16,-1 1 1-16,0-5 7 15,-2-3-8-15,0-9 0 16,0-1 2-16,0 3 4 16,0-1-6-16,0 5 0 15,2 0-4-15,5-2 8 16,-1-2-4-16,1 5 0 15,-2 3 2-15,-3 6-2 16,0 4 0-16,0-4 0 16,-2 0 1-16,0-6 4 15,0-5-5-15,0-3 0 0,0-2 0 16,0-2-8-16,0-5 8 16,9 0-5-16,3-5 4 15,-4 5-2-15,-1 5 3 16,-3 9 0-16,-4 10 2 15,0 15 4-15,0 5-6 16,0 7 0-16,0 2 0 16,0 0 7-16,-2-1-7 15,0-3 0-15,-3 0 2 16,1 2-8-16,2 2 6 0,-2 2 0 16,-2 6 0-16,0 0 7 15,2 5-7-15,-3 5 0 16,3 2 1-16,-1 3-3 15,3 1 2-15,-1 0 0 16,-1 1-6-16,0 0 12 16,1 3-6-16,1-1 0 15,0 2 0-15,0 3-7 16,0-5 2-16,-3 3-11 16,-2 1 13-16,-4-3-25 15,-4 0 6-15,-10 4-3 16,-6 0 4-16,-4 0 9 15,-8 0-10-15,-4 0 22 16,-4 0 3-16,-7 0 5 16,-2-3-8-16,-5 2 0 0,3-2 1 15,-3 3 4-15,-5 0-5 16,-7 0 0-16,-8 0-1 16,-8 0-5-16,-8 0 6 15,-4 0 0-15,1 0-5 16,-4 0 1-16,8 0 4 15,3 0 0-15,1 0-4 16,7 0 2-16,2 0 2 16,-1 0-3-16,4 0 8 15,1 0-12-15,-1 4 9 16,3 3-2-16,1 0 0 16,2 0 1-16,0-1-1 0,0-2 0 15,4-2 1 1,1-2-9-16,9 2 8 0,5-2 0 15,6 3-1-15,3 2 4 16,2 2-5-16,-4 1 2 16,-6 4-21-16,-2 0-15 15,-4 2-9-15,-3 1 28 16,2-1 11-16,1 1-7 16,-2-1 13-16,2 1-1 15,-7-1 1-15,-8 0-4 16,-5 0-11-16,-3 0-27 15,0-2 30-15,7 0 1 16,9-4 11-16,4 0 0 16,5 0 1-16,-1 0-3 15,0-4 0-15,3 1-5 0,7-5 1 16,1 3 3-16,3-1 3 16,5-2 0-16,-1 0 3 15,3 2 1-15,2-2-4 16,-1 2 2-16,6-2-6 15,1 0 9-15,1 0-5 16,-2 0 0-16,-3 0 0 16,-1 0-3-16,-3-4 3 15,5-1 0-15,5 3 0 16,6-3 4-16,5 1-10 0,-1 0-1 16,0 2-49-1,0-2 19-15,-1 0 4 0,0-2 33 16,0 0-7-1,0 0-7-15,-2 3 3 0,3-2 8 16,2 5-30-16,9 0 19 16,-2 0 10-16,2 0-14 15,-7 8-63-15,-7 8 10 16,-2 2 12-16</inkml:trace>
  <inkml:trace contextRef="#ctx0" brushRef="#br0" timeOffset="60485.4782">7264 8325 3 0,'0'0'69'16,"0"0"6"-16,0 0-23 15,0 0-32-15,0 0-20 16,0 0-1-16,0 0-1 16,2 33 2-16,-2-27-16 15,0-2 13-15,0-3-3 16,0-1 6-16,0 0-2 15,0 0 4-15,0 0 12 16,0 0 18-16,0 0 18 0,0 0 11 16,0 0-21-16,0 0-13 15,-8 0-26-15,-3 0 5 16,-1 0-6-16,-3 0 0 16,-6 0 4-16,-3 5-9 15,-3 2 7-15,-1-5-2 16,-6 3 31-16,-4-1-6 15,-4 2 30-15,-7 0-21 16,-3 2-31-16,-3 0 9 16,-1 2-9-16,-2 0-2 15,2 0 4-15,-4-2-1 16,4-2-2-16,-2-2-2 16,5-2 0-16,0-2-2 0,5 0 6 15,6 0-4-15,7 0 13 16,2 0-10-16,4 0 0 15,-1 0-3-15,-1 0-5 16,4 0-1-16,-2 0 6 16,0 0-5-16,-2 0 3 15,-2 0-11-15,6 4 12 16,4 0 1-16,1-2 0 16,0 3-5-16,0-4 6 15,-5 3-1-15,-2-2 0 16,-2 5 4-16,-3-4-4 15,3 3 0-15,-4-3 0 16,1 2 2-16,-4-1-1 0,0 0-1 16,-2-4 3-16,-3 0 2 15,-1 0-5-15,-3 0 0 16,1 0 0-16,-4 0 3 16,2-4-3-16,1-2 15 15,5 3 12-15,-1 0-17 16,1 1 1-16,-3 2-11 15,-4 0 0-15,-2 0 3 16,-3 0-3-16,-4 0 0 16,-1 0-2-16,-2 0 11 15,-2 0-9-15,3 0 0 16,1 0 2-16,1 2-1 16,2 1 3-16,2-3 9 15,-2 3-4-15,2-1-1 0,-4 0-11 16,1 0 3-16,-1 2 0 15,-2-2-1-15,-5 0 1 16,0 1 0-16,-4-2 0 16,0 1-1-16,3-2 1 15,5 2 0-15,8-2 3 16,1 2-9-16,4 0 3 16,-2-2 3-16,1 3 1 15,-2-1 5-15,-3-1-10 16,-4 1 4-16,-4 0-2 15,-3 3 0-15,1-2-2 16,8 1-9-16,7-2 11 16,9-2 2-16,4 0 1 0,-1 2-1 15,-2-2-1-15,-1 0-5 16,3 0 11-16,-9 0-5 16,-7 0 0-16,-7 0-10 15,-7 3 8-15,7-3-30 16,9 0 14-16,20 0 18 15,8 0 4-15,5 0 2 16,3 0-6-16,-1 0 2 16,1 0-5-16,-1 0 3 15,-1 0 0-15,-4-3 1 16,1-1 1-16,2 2-2 16,2 0 7-16,8 1-2 0,1-1 26 15,3-3-30 1,-1 3 2-16,0 0 6 0,1 1-1 15,-2-1 6-15,-1-3-10 16,-3 1 6-16,2-2-13 16,-5 2 3-16,-1 2-1 15,3-2-2-15,-1 0-1 16,6 1 4-16,4 3 0 16,0-5 4-16,-1 1-5 15,3-4 2-15,-2-4 0 16,-2-6 5-16,-2-7-3 15,-4-8-3-15,3-4 0 16,-3-4 9-16,0-5-8 16,4-7 1-16,-1-6 0 15,5-8 0-15,2-7-2 0,0-8 0 16,0-7 0-16,0-5 6 16,0-6-9-16,0 0 3 15,0 3 0-15,-4 9 4 16,-8 12 0-16,-1 6-1 15,-1 3 0-15,1-3 4 16,0-2-9-16,1-4 2 16,2 0 0-16,-4-3-3 15,1-3 4-15,0 2-1 16,-3 4 7-16,-3 6-2 0,4 6 0 16,-3 3 2-1,3 1-6-15,1 2 2 0,-1 4 3 16,3-2-6-16,4-2 0 15,-3-5 0-15,4-2-1 16,-2-2 1-16,0-3 0 16,3-1 1-16,-3-3 0 15,2-2-1-15,0-1 0 16,1 0 4-16,1 1-3 16,3 6-1-16,2 6 0 15,0 2-3-15,0-3 5 16,0-5-2-16,0-4 0 0,0-7 5 15,0 1-7 1,0 0 2-16,0 2 0 0,0-1 2 16,0 4 3-1,4-5-5-15,5-1 0 16,2 0 1-16,1 0-3 0,1-2 2 16,-2 1 0-16,-2-1-4 15,-3-4 9-15,3 0-5 16,-1 7 0-16,-2 2 3 15,3 10-11-15,-1 6 7 16,2 7 1-16,-2 4-4 16,1 4 4-16,1 3 0 15,1 4 0-15,-1 1-5 16,6 6-2-16,-3 3 7 16,3 0 0-16,-3 4-4 15,-3 2 8-15,1 2-4 0,-5 1 0 16,-1 8 6-16,-1 3-8 15,-1 1 2-15,1 2-6 16,3 0 5-16,1 2-11 16,6-2 4-16,4-1 0 15,11-2-8-15,6 1 13 16,8-2 0-16,1-1 3 16,1 0-3-16,2 2 2 15,4-3 1-15,9 2 1 16,9-1 2-16,14 2-6 15,17 0 1-15,3-2 2 16,8-2 0-16,3 0 0 0,4-2 0 16,7 2 0-16,4 0 1 15,1 4-6-15,-1 2 4 16,-2 2 1-16,-5 0 0 16,5 1-2-16,0-4 0 15,12 2 0-15,6-2 4 16,2 0-14-16,5 2 8 15,-8-1 4-15,-1-1-10 16,-5 6 10-16,-8-2-5 16,-6 1 1-16,-6 3-5 15,-4-3 5-15,-3 1-5 16,-5 2 9-16,-6-3-8 0,-5 4-2 16,1-2 2-1,-3 2 2-15,1 0-15 0,-7 0 21 16,-8-3-18-16,-11 1 8 15,-10 0 6-15,-8 1 4 16,-13 1 5-16,-5-2-5 16,-8 2 0-16,-9 0 0 15,-5 0 0-15,-3 0 0 16,-1 0-7-16,0 0 4 16,6 0-5-16,6 0 5 15,8 14 0-15,8 4-2 16,1 1 5-16,2 2-19 15,-4 2 10-15,-4 0-2 16,-3-3 11-16,-4 2 0 0,-1-3 2 16,1 4-5-1,-2 0 3-15,0 6 0 0,1 5-5 16,-4 2 9-16,-1 8-4 16,-3 7 0-16,-1 7 2 15,-4 7 0-15,-1 6-2 16,1-1 0-16,2 0 1 15,-1 2 0-15,4-1-1 16,1 1 0-16,1 8 6 16,3-1 0-16,-3 2-6 15,-1 0 0-15,-5 0 1 16,-7 2 5-16,-2 8-6 16,0 5 0-16,-15 4 4 15,-8 0-5-15,3-4 1 16,2-4 0-16,7-7-2 0,6-8 7 15,5-6-5-15,0-8 0 16,0-3 0-16,2 0-4 16,10 3 8-16,-1 2-4 15,0 7 5-15,-2 4 0 16,-2 9 0-16,-5 4-2 16,2 1 1-16,-2 0-6 15,5-4 2-15,0-3 0 16,0-2-2-16,2-5 1 15,1-6 1-15,2-7 0 16,-1-5 1-16,1-5-1 16,-2 5 0-16,-1-4 0 0,1 4 4 15,-2 8-1-15,5 0 2 16,1 2-3-16,-1 3 1 16,-4 1 1-16,2 3-4 15,-2 3 0-15,2-1 0 16,1-4 4-16,-4-10-4 15,1-5 0-15,3-9 3 16,-4-3-6-16,3 0 3 16,-1-4 0-16,0-2-1 15,-1-2 4-15,-1-4-3 16,-2-2 0-16,-4-4 3 16,3 1-8-16,-1-4 5 15,0 4 0-15,1-1-1 0,-2-3 5 16,1 1-4-16,-2-1 0 15,0-4 0-15,-2-1-2 16,0-3 2-16,0-2 0 16,0-6 0-16,0-3-13 15,0-2 13-15,0 0 0 16,0 4-2-16,0 2-5 16,0 4 7-16,0 3 0 15,0-2-2-15,0 3 6 16,0-1-8-16,0-4-21 0,0-1-45 15,0-1-28 1,0-10-45-16,0-1-85 0</inkml:trace>
  <inkml:trace contextRef="#ctx0" brushRef="#br0" timeOffset="65301.9763">29264 13020 235 0,'0'0'38'0,"0"0"-23"15,0 0-10-15,0 0 98 16,0 0-34-16,0 0-12 15,0 0-1-15,-4-11-15 16,4 11 2-16,0 0-31 0,0 0-1 16,0 0-11-16,0 34-11 15,0 15 11-15,6 27 0 16,0 17 2-16,-1 15-1 16,2 8-1-16,0-1 0 15,1-3 1-15,4-10 6 16,-1-10-7-16,-2-8 0 15,-5-10-9-15,1-9-7 16,-5-15-46-16,0-12 52 16,2-16 1-16,0-8-21 15,1-9 19-15,1-5-13 16,7 0-10-16,5-7 23 0,3-18 11 16,4-6 0-16,-7-5 6 15,-1-4-3-15,-3-4 5 16,-4-1 4-16,5 2 3 15,-1-3 16-15,-1 9-26 16,-3 4-2-16,0 8 38 16,-6 11-28-16,0 7 10 15,-2 7-11-15,0 0-8 16,0 0-8-16,0 21-18 16,0 16 13-16,0 16 8 15,0 1 2-15,0 3 6 16,0-8-7-16,0-3 2 15,-2-8-1-15,0-6 0 0,-3-9-1 16,0-9 0 0,-1-5 2-16,2-4-2 0,-5-3 1 15,-9 0 11-15,-11-2 17 16,-11 0-20-16,-7 0 1 16,0-16 19-16,0-6-13 15,5-7 18-15,7 0-12 16,6-8 8-16,-1 4-6 15,6-6-16-15,1 7 9 16,1 4-14-16,2 2 2 16,2 8-6-16,5 6 1 15,6 5 0-15,2 2-6 0,5 3-8 16,0 2-34 0,0 0-33-16,0 0-110 0,21 0-118 15</inkml:trace>
  <inkml:trace contextRef="#ctx0" brushRef="#br0" timeOffset="918588.7251">9513 15124 73 0,'0'0'40'16,"0"0"-10"-16,0 0 93 16,0 0-117-16,0 0 9 15,0 0 57-15,0 0-33 16,33-90-14-16,-25 81 6 15,-4 4 0-15,-2 2 1 0,1 1-32 16,-3 2 0 0,0 0 0-16,0 0 4 0,0 0-4 15,0 0 0-15,0 0 4 16,0 0 2-16,0 0-6 16,0 0 9-16,0 0 3 15,0 0-6-15,0 0-8 16,0 0 2-16,-5 2-27 15,-24 24 0-15,-16 14 26 16,-15 14 1-16,-9 13 1 16,-6 5-1-16,-8-4 0 15,-2-3-2-15,0-8 4 16,8-7-3-16,5-14 1 0,13-9 0 16,9-10 6-16,12-2-6 15,7-3 0 1,7-6 2-16,7-2 4 0,7-4-1 15,3 0-3-15,3 0-4 16,-1 0 1-16,2-14-9 16,3-7 2-16,0-7-13 15,0-4-18-15,21-7-11 16,6-2 24-16,2-2 3 16,-2-2-11-16,-1 0 18 15,-2 6 1-15,-6 5 6 16,-1 8 5-16,-7 4 0 15,-3 9 7-15,-3 4-3 16,-2 4 13-16,0 3 9 0,-2 2 14 16,0 0-15-1,0 0-20-15,-19 19 0 0,-16 15 7 16,-13 14 1-16,-3 1 13 16,-2 9-20-16,-1 0 4 15,3-5-3-15,1 5 4 16,6-9-7-16,9-9 7 15,8-8-7-15,8-10 7 16,9-8-7-16,3-6 14 16,3-4-14-16,4 2 4 15,0-6-9-15,0 8 5 16,0-8 0-16,9 3-2 0,17 0 6 16,10-3 3-16,8 0 14 15,1 0-1-15,-5 0 15 16,-2-6-22-16,-9 2-4 15,-5 0 7-15,-1-2-14 16,-1 6 4-16,-2 0-6 16,2 0 2-16,-1 0-5 15,-2 0 3-15,-3 0 0 16,-5 0-3-16,-3 0 6 16,-4 0-8-16,-4 0 1 15,0 0-23-15,0 0-14 16,0 2-57-16,0 10 9 15,0-2-31-15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37:29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5180 8482 5 0,'0'0'111'0,"0"0"-108"15,0 0 13-15,0 0 65 16,0 0-11-16,0 0-32 15,0 0-18-15,3 10-1 16,-3-8 6-16,0 1-5 16,0-3-4-16,0 0-6 0,2 0-4 15,-2 0-6-15,0 0 0 16,0 0-19-16,0 0 0 16,0-5-8-16,0-11-106 15,0-4 48-15,0 0 84 16,0-2-14-16,0 0-4 15,0 6 19-15,0 4 57 16,0 2 34-16,0 5 23 16,0 2-46-16,0 1 2 15,0 0 6-15,0 2-11 16,0 0-25-16,0 0-19 16,0 0-21-16,0 23-24 15,8 28 3-15,8 21 21 0,2 9 6 16,0-1 0-16,-1-5-6 15,1-6-7-15,-3-13-24 16,-1-16 0-16,-7-14 7 16,-3-16 1-16,-2-5 7 15,1-5 16-15,4-11 22 16,4-34 7-16,2-24-29 16,7-15 3-16,3-5 7 15,4 0-6-15,2 2-1 16,0 17-2-16,-6 14-1 15,-2 22 0-15,-11 17 2 16,-2 10-2-16,-8 7-7 16,0 0-31-16,0 5-84 0,2 21-29 15,0 7-26-15</inkml:trace>
  <inkml:trace contextRef="#ctx0" brushRef="#br0" timeOffset="356.4984">5779 8603 18 0,'0'0'32'0,"0"0"-10"16,0 0 22-16,0 0-36 15,0 0-6-15,0 0 1 16,106-115 13-16,-102 105 52 0,-4 4 13 15,0 6-18-15,0 0-38 16,0 0-10-16,-2 8 1 16,-19 16-10-16,0 12 10 15,-6 13 11-15,-2 4-2 16,0 5 0-16,2 0-9 16,4-1-5-16,13-9-4 15,8-8-7-15,2-8-2 16,8-14-20-16,25-16 0 15,21-2 1-15,13-34-32 16,16-22-27-16,6-18-34 16,-5-9 57-16,-10 2-86 0</inkml:trace>
  <inkml:trace contextRef="#ctx0" brushRef="#br0" timeOffset="630.002">6283 8441 30 0,'0'0'101'16,"0"0"16"-16,0 0-40 15,-35 128-37-15,35-91-9 16,0-1 5-16,0 4-3 16,9-5-10-16,5-3-11 15,-6-8-12-15,-1-10 1 16,-3-4-2-16,-4-8-8 16,2-2 9-16,0-8 16 15,6-27-8-15,3-16-6 0,4-16 22 16,1-5-16-1,4 0-2-15,-1 10-6 0,4 16 28 16,0 16-28-16,-2 11-8 16,6 14-5-16,2 5-36 15,2 0-76-15,0 19-41 16</inkml:trace>
  <inkml:trace contextRef="#ctx0" brushRef="#br0" timeOffset="1087.0005">6834 8372 182 0,'0'0'285'0,"0"0"-285"15,0 0-30-15,0 0 30 16,0 136 34-16,0-66-21 16,0 2-9-16,0-1 2 15,6 1-6-15,4-5 0 16,-6-12-18-16,-1-13-28 16,-3-18-89-16,0-15 28 15,0-9 42-15,-11 0 20 16,-1-19 35-16,1-17 10 0,-1-2 12 15,2-2 56-15,1 4-17 16,3 8 51-16,0 8-15 16,4 8 27-16,2 4-43 15,0-1-28-15,0 4-22 16,0 1-10-16,12-2-4 16,7 1 0-16,4 2 8 15,-1-1-5-15,-2 2 5 16,-2 2-13-16,-2 0-2 15,3 0-12-15,6-10-49 16,11-6-162-16</inkml:trace>
  <inkml:trace contextRef="#ctx0" brushRef="#br0" timeOffset="1249.999">7340 8430 348 0,'0'0'146'16,"0"0"-134"-16,0 0 6 15,0 0 78-15,0 0-32 16,51 130-38-16,-33-87-11 16,5-4-15-16,-4 1-4 15,-1-3-102-15,-5-9-177 16</inkml:trace>
  <inkml:trace contextRef="#ctx0" brushRef="#br0" timeOffset="1429.5023">7501 8179 351 0,'0'0'202'16,"0"0"-147"-16,0 0-50 15,0 0-5-15,0 0-81 16,0 0-132-16</inkml:trace>
  <inkml:trace contextRef="#ctx0" brushRef="#br0" timeOffset="1939.2149">8032 8410 213 0,'0'0'255'15,"0"0"-150"-15,0 0 7 16,0 0-8-16,0 0-34 15,0 0-33-15,-68-28-9 0,32 46 0 16,-6 22-17 0,-3 17-11-16,3 8-1 0,7 5 1 15,6 1-1 1,6-4 0-16,13-6-2 0,10-11-27 16,0-10-35-16,15-12 3 15,28-12-13-15,17-16-23 16,13-4-51-16,8-34-69 15</inkml:trace>
  <inkml:trace contextRef="#ctx0" brushRef="#br0" timeOffset="2535.2169">8306 8711 244 0,'0'0'136'16,"0"0"-19"-16,0 0-39 15,0 0 6-15,0 0-34 0,-52-117-49 16,32 89 0-16,0 5 2 15,2 6 1-15,2 7 12 16,5 5 4-16,0 5 3 16,-2 0-23-16,-3 21-1 15,-4 16-8-15,3 11 9 16,-1 3 0-16,7 2-5 16,3-4 5-16,8-10-7 15,0-5-8-15,6-8-11 16,17-9-4-16,6-14-8 15,10-3-28-15,-1-12-2 16,1-22 68-16,1-8 5 0,-5 2 4 16,-7 8 2-1,-10 11-2-15,-7 13 3 0,-4 8-12 16,-3 0-13-16,1 21 13 16,1 11 2-16,3 4 15 15,-2 3-6-15,0 0-3 16,6-7-8-16,3-8-3 15,1-15-23-15,1-9-106 16,3-23-8-16,-2-26 102 16,4-18-5-16,-1-15 43 15,1-19 17-15,3-17-3 16,3-2 4-16,-5 23-11 16,-3 30 65-16,-10 41 80 15,-9 21 16-15,-2 5-88 16,0 0-80-16,0 10-22 0,0 29-1 15,0 18 23-15,7 18 12 16,0 8 2-16,1 8 9 16,1 4 7-16,0-1-17 15,-2-1-7-15,-1-6-6 16,1-7-3-16,-1-15-29 16,2-21-137-16,-6-23-88 15</inkml:trace>
  <inkml:trace contextRef="#ctx0" brushRef="#br0" timeOffset="16134.302">14345 9046 149 0,'0'0'51'0,"0"0"-21"15,0 0 52-15,0 0 7 16,0 0-24-16,-137 0 7 15,117 0-17-15,5 0-21 16,6 2 15-16,4-2 5 16,5 0-24-16,0 0-26 15,0 0-4-15,0 0-2 16,0 0-5-16,9 0-3 16,27 0-7-16,22 0 17 15,19 0 6-15,10 0-3 16,3 0 1-16,1 0-4 15,5-14 2-15,11-10-2 16,7-10-15-16,4-5 1 0,-9 1-16 16,-20 6 3-16,-22 8 14 15,-22 9 13-15,-18 8 0 16,-14 5 4-16,-9 2-3 16,-4 0 1-16,0 0 6 15,0 0-1-15,-4-4 1 16,-27-6-8-16,-9-4-26 15,-7-4 6-15,-2 1 20 16,6 0-2-16,8 2-1 16,12 8-6-16,10 1 9 0,9 3 2 15,4 2-2 1,0 1-6-16,8 0-14 0,28 0 8 16,13 0 12-16,7 5 4 15,-3 7 0-15,-8 3-3 16,-9 2 6-16,-12 2-5 15,-11 11 2-15,-13 16 9 16,-13 18 14-16,-40 13 19 16,-16 4-15-16,-3-6-26 15,14-11-5-15,32-24-14 16,26-40-252-16</inkml:trace>
  <inkml:trace contextRef="#ctx0" brushRef="#br0" timeOffset="20197.9068">24766 9392 235 0,'0'0'69'15,"0"0"-42"-15,0 0 37 16,0 0 4-16,0 0-4 16,0 0-16-16,0 0-41 15,0 0 6-15,33-34-12 16,2 0 5-16,17-12-5 15,15-14-1-15,11-14 2 16,16-13-9-16,-1-6-5 16,3-6-2-16,-7 4 8 15,-14 15-28-15,-14 17 34 16,-16 14-3-16,-21 19 3 16,-11 13 9-16,-8 6-6 15,-5 9 20-15,0 2 12 0,0 0-31 16,0 0 12-16,0 0-16 15,-11 0-13-15,-22 0 6 16,-15 25-14-16,-16 12 7 16,-11 10 10-16,-4 1-3 15,1-1 3-15,7-6 3 16,10-11-26-16,12-8 18 16,13-9-17-16,15-8 26 15,9-5-5-15,10 0 10 16,2 0-9-16,0 0 4 15,0-8-8-15,14-15-14 16,19-9-27-16,14-9 42 0,13-2 6 16,6-3-10-1,4 0 10-15,3 4 1 0,-4 1 0 16,-4 4 10-16,-9 11-10 16,-13 8 4-16,-14 8 13 15,-12 6-11-15,-8 2 10 16,-4 2-13-16,-3 0-2 15,0 0 0-15,7 4 4 16,3 18-5-16,-2 8 12 16,1 4-12-16,-4 8 10 15,-2 1-9-15,-5 4-1 16,0 6 10-16,0-2-9 16,-12 8-1-16,-5 2 0 15,-4 2 6-15,5-3-14 16,8-5-4-16,6-15-82 0,2-17-134 15</inkml:trace>
  <inkml:trace contextRef="#ctx0" brushRef="#br0" timeOffset="64048.1845">10352 5983 213 0,'0'0'119'16,"0"0"-115"-16,0 0 5 15,0 0 49-15,0 0 57 16,0 0-58-16,0 0-46 16,8 0 31-16,-8 0-3 15,2 0-7-15,-2 0-3 0,0 0-25 16,0 0 9-16,0 0-13 15,0 0 9-15,0 0-15 16,0 0 6-16,0 2-11 16,-10 5 7-16,-26 5-16 15,-15 5 11-15,-14 5 3 16,-8 5-5-16,-5-1 5 16,-7 0 6-16,0-3-10 15,5-9 10-15,6-2 0 16,21-7 5-16,10-5 1 15,10 0-1-15,8 0-4 16,4 0-1-16,0 0-7 16,10-5 3-16,2 5-9 15,5 0 11-15,4 0-2 16,0-5-28-16,0-7 18 0,4-4-22 16,21-12-45-16,10-4 62 15,8-3 3-15,-3 3 1 16,-3 6 10-16,-10 11 5 15,-11 4 1-15,-9 7 1 16,-7 2 5-16,0 2 21 16,0 0-21-16,0 0 7 15,0 0 6-15,0 0-13 16,-23 18 12-16,-19 15-12 16,-11 9-3-16,-8 8 15 15,1 4-12-15,4-1 4 16,8-6 2-16,11-9-12 0,11-14 14 15,10-8-15-15,8-8 1 16,2-3-3-16,6-4 2 16,0-1-2-16,0 4-1 15,0 3-6-15,17 0 9 16,9 1 0-16,8 1 1 16,-1-4-4-16,3-1-4 15,-7 2-57-15,-13 1-130 16</inkml:trace>
  <inkml:trace contextRef="#ctx0" brushRef="#br0" timeOffset="67257.7941">17103 9849 49 0,'0'0'320'15,"0"0"-265"-15,0 0-50 16,0 0 63-16,0 0-3 16,0 0-7-16,0-24-36 15,0 24-1-15,0 0 23 16,0 0-28-16,0 0 1 0,0 0-17 16,0 0 1-16,0 3-3 15,0 37-14-15,0 28 16 16,0 28-13-16,0 24 18 15,0 15-5-15,-4 5 0 16,-9-3 8-16,-1-12-9 16,3-18 1-16,5-18 0 15,-1-17-1-15,5-14 2 16,-1-14-1-16,3-16 0 16,0-12-19-16,0-9 3 15,0-4-16-15,0-3 15 16,0 0 12-16,10-23 2 0,11-12-11 15,8-7-6-15,0-4 13 16,0 0 4-16,-2 2-5 16,-2 6-10-16,-7 9 12 15,-9 12 12-15,-5 10-5 16,-2 3 24-16,-2 4-13 16,0 0 7-16,0 0-19 15,0 0-5-15,0 14 3 16,0 16-7-16,-15 12 9 15,-1 2 4-15,-6 4-1 16,0-4 1-16,-1-5-4 16,-1-7 0-16,1-10 2 0,4-6 0 15,-4-7-2-15,-1-9 11 16,-3 0-10-16,-2-5 19 16,-7-29 6-16,-1-14-2 15,-1-11 9-15,-1-3-23 16,6 4 2-16,4 12 2 15,2 16-13-15,8 11 13 16,5 12-14-16,3 5-15 16,4 2 9-16,3 0-44 15,-1 0-45-15,3 20-47 16,2-4-109-16</inkml:trace>
  <inkml:trace contextRef="#ctx0" brushRef="#br0" timeOffset="91732.0055">12013 7177 631 0,'0'0'48'0,"0"0"-33"15,0 0-15-15,0 0 17 0,0 0 24 16,0 0-38-16,0 0-3 15,6 44 5-15,-6 10 0 16,0 11 33-16,-8 6-38 16,-9 3 8-16,0 2 11 15,-8 8-15-15,-6-1 5 16,0-3-8-16,6-14 6 16,9-15-14-16,16-22-11 15,0-12-34-15,32-17 8 16,28 0-4-16,20-43 32 15,14-15-6-15,-3-8-69 0,-8 2 27 16,-18 6-27-16,-16 4-50 16,-16 5-97-16</inkml:trace>
  <inkml:trace contextRef="#ctx0" brushRef="#br0" timeOffset="91933.5031">12422 7423 355 0,'0'0'66'16,"0"0"-66"-16,0 0 37 16,0 0 30-16,-48 167 4 15,23-83-5-15,-4 17-30 16,-8 14-35-16,-11 10 34 16,-5-4-30-16,6-14-5 15,6-18-31-15,18-21-71 0,11-24-50 16,12-30-109-16</inkml:trace>
  <inkml:trace contextRef="#ctx0" brushRef="#br0" timeOffset="92563.503">12964 7235 459 0,'0'0'126'0,"0"0"-92"16,0 0-27-16,0 0 12 0,0 0-19 16,0 0-1-16,-77-23-1 15,45 35-16-15,-2 11 13 16,3 0-26-16,2 6 3 16,3-3-17-16,4-2-17 15,6-4 16-15,7-3 16 16,5-8-1-16,4 2 17 15,0-2-4-15,0 3 8 16,0 5 10-16,6 3 9 16,3 4 24-16,-5 5-9 15,-4 7-4-15,0 7 35 16,0 3-24-16,-9 3-14 16,-10 2-2-16,-1-7-11 0,6-10-4 15,5-12 0-15,7-14-41 16,2-5 10-16,0-3-15 15,0-3 46-15,6-27 19 16,23-15-18-16,7-6 0 16,2-2 3-16,-4 13 0 15,-1 5 10-15,-4 11 27 16,-2 5-13-16,-2 9 1 16,-6 3-9-16,-5 4 1 15,-3 3-11-15,-3 0-6 16,4 5 5-16,-1 21 9 15,0 12 10-15,-2 12 31 0,-9 6-22 16,0 6-13-16,0 1-10 16,-16 4-10-16,-15-6 2 15,-11-5-6-15,-12-4 2 16,-10-8-5-16,-8-4-8 16,3-8-4-16,11-6-2 15,20-8-40-15,14-9-14 16,17-9-86-16,7-7-110 15</inkml:trace>
  <inkml:trace contextRef="#ctx0" brushRef="#br0" timeOffset="93500.5044">12324 8802 472 0,'0'0'168'16,"0"0"-114"-16,0 0-18 16,0 0 19-16,0 0-54 15,-66 142 4-15,10-21 31 16,-6 20-15-16,1 6-2 16,5 3-19-16,10-10 7 15,15-20-16-15,15-25 2 16,16-34-27-16,0-20 21 15,11-19-26-15,9-19 18 16,5-3 4-16,6-20 17 16,7-33 10-16,1-13 7 15,-2-6-14-15,-11 7 18 16,-10 17-15-16,-12 11 12 16,-4 16 9-16,0 3-16 0,0 2 3 15,0 2-14-15,-4 2 0 16,-5 1-1-16,2 8 5 15,-2 1 3-15,-8 2-7 16,-12 0-13-16,-10 0-15 16,-1 0-28-16,7 10-12 15,13-6-91-15,11-4-169 16</inkml:trace>
  <inkml:trace contextRef="#ctx0" brushRef="#br0" timeOffset="94033.0053">12496 9390 119 0,'0'0'250'16,"0"0"-215"-16,0 0-33 15,0 0 2-15,0 0 26 16,0 0 12-16,-69-34 27 15,69 31-44-15,0-10-25 16,14-8-48-16,23-5-37 16,17-11 26-16,4 3 20 15,-2 3-11-15,-10 9 34 16,-10 10 14-16,-14 9 2 16,-9 3 0-16,-13 0 0 0,0 23 0 15,-8 14 59-15,-24 10-31 16,-3-1-7-16,-1 5-12 15,1-9-3-15,8-6-8 16,7-7 2-16,9-11-16 16,9-7-8-16,2-6-32 15,0-5 3-15,17 0 5 16,16-9 44-16,6-9 0 16,1-1 8-16,-7 6 4 15,-6 5 34-15,-7 4-6 16,-9 4 5-16,-2 0-8 15,-3 0-10-15,0 8 32 0,-2 14 2 16,-2 9 12-16,-2 5 5 16,0 5-31-16,-2 10-7 15,-23 0-13-15,-6-5-23 16,-2-7 0-16,6-8-71 16,6-17-69-16,13-14-116 15</inkml:trace>
  <inkml:trace contextRef="#ctx0" brushRef="#br0" timeOffset="94264.5106">13236 9411 587 0,'0'0'133'16,"0"0"-116"-16,0 0-8 15,-96 118 50-15,45-54-39 16,5 2 7-16,14-4-27 16,12-6-8-16,7-3-19 15,6-11-84-15,5-12-61 16,2-16-217-16</inkml:trace>
  <inkml:trace contextRef="#ctx0" brushRef="#br0" timeOffset="94756.0087">13332 9281 532 0,'0'0'69'0,"0"0"-69"16,0 0-5-16,147-81 4 15,-60 38-9-15,2 8 7 16,-11 7-3-16,-27 14 1 16,-24 7 1-16,-16 7-1 15,-9 0-2-15,-2 23 7 16,0 21 1-16,-26 16 52 16,-12 16 11-16,-4 8-14 15,-3 9-22-15,3 5 17 16,0 0-24-16,5-7-21 15,14-17 0-15,6-19-6 0,15-14-22 16,2-15-6 0,0-11-39-16,0-10-35 0,0-5-52 15,7-17 15-15,-7-20-28 16</inkml:trace>
  <inkml:trace contextRef="#ctx0" brushRef="#br0" timeOffset="94934.5056">13481 9561 343 0,'0'0'185'0,"0"0"-185"15,0 0 0-15,0 0 34 0,119 0 7 16,-64-4-17-16,6-2-13 16,1-2-11-1,-6-3-14-15,-3-3-55 0,-6-3-106 16,-9-5-164-16</inkml:trace>
  <inkml:trace contextRef="#ctx0" brushRef="#br0" timeOffset="95505.507">14241 9256 280 0,'0'0'279'15,"0"0"-223"-15,0 0-43 16,0 0 91-16,0 0-56 0,0 0-48 15,-51-4-18 1,13 6-15-16,1 16 32 0,1 3-3 16,7 5-16-16,4-3 14 15,7-2-14-15,5-3 14 16,9-5 0-16,2 2-3 16,2 1 5-16,0 3 0 15,0 2 4-15,10 3-1 16,7 4 2-16,-7-1-1 15,1 7 22-15,-3-2-4 16,-8 3 15-16,0 2-25 16,0 4-6-16,-21-4-4 0,3-11-3 15,3-9-13 1,8-6-4-16,5-10-23 0,2-1 4 16,0 0-6-16,5-14 14 15,21-24 29 1,12-10-2-16,8-4 6 0,8 2 10 15,2 8-5-15,-4 12 12 16,-15 9 3-16,-10 12-7 16,-14 6 23-16,-7 3-24 15,0 0 2-15,-2 10 27 16,-2 23 3-16,-2 9 45 16,0 14-20-16,0 4-18 15,-8 3-10-15,-13-3-28 16,1-11-7-16,-7 0-6 15,-2-7-31-15,-11-3 18 0,-9 2-2 16,-12-3-23-16,-5-6 0 16,1-5-66-16,9-10-11 15,8-10 18-15,9-7-198 16</inkml:trace>
  <inkml:trace contextRef="#ctx0" brushRef="#br0" timeOffset="96636.0059">11999 10240 366 0,'0'0'40'16,"0"0"-38"-16,0 0 40 15,0 0 3-15,0 0 25 0,0 0-28 16,-58 0-18-16,58 0 5 16,0 0-29-16,0 0-3 15,14 23-24-15,23 11 11 16,21 12 14-16,25 4 2 15,19 4 0-15,23 2 8 16,11-2-7-16,6 0 14 16,1-10-11-16,7-13 1 15,6-17 12-15,9-14 7 16,6-14-15-16,-1-30 10 16,-5-13-19-16,-12-9-3 15,-16-6 2-15,-23 4-6 16,-30 3 7-16,-26 16-8 0,-23 15 8 15,-16 10 12 1,-9 7-11-16,-4 8-1 0,-2 1-2 16,-2 1-42-1,-2 3 1-15,4 1-41 0,1-6-87 16,-3 1-114-16</inkml:trace>
  <inkml:trace contextRef="#ctx0" brushRef="#br0" timeOffset="97251.5024">14146 8548 197 0,'0'0'204'15,"0"0"-204"-15,0 0 0 16,0 0 9-16,-52 109 5 15,31-98 11-15,0-3-13 16,1-8-12-16,5 0 20 16,5 0 14-16,4-12-31 15,3-17-6-15,3-10-14 0,0-2-6 16,12 2 17-16,8 8 6 16,2 6 9-16,-1 11 0 15,0 8-4-15,0 6 0 16,-1 0-5-16,2 8 0 15,-2 12 7-15,0 6-5 16,-7 2 11-16,-4 5-6 16,-9 2 2-16,0 11-9 15,-17-1-48-15,-21-7-146 16</inkml:trace>
  <inkml:trace contextRef="#ctx0" brushRef="#br0" timeOffset="110527.4234">18341 10772 446 0,'0'0'143'15,"0"0"-131"-15,0 0-10 16,0 0 50-16,0 0 1 15,0 0-16-15,0 0-26 16,0-2-10-16,0 2 10 16,0 0-11-16,0 0 0 15,0 12-1-15,0 6 2 16,0 8-1-16,0 8 1 16,0-2 1-16,0-6 5 15,0-4-7-15,2-7 0 16,4-8-2-16,11-5-12 0,20-2 8 15,35-32 6-15,41-49 15 16,39-52 15-16,33-46-30 16,7-34-8-16,-11 4-29 15,-32 24-21-15,-45 37 25 16,-37 41 6-16,-24 33-35 16,-21 18-65-16</inkml:trace>
  <inkml:trace contextRef="#ctx0" brushRef="#br0" timeOffset="203566.7266">26506 11442 60 0,'0'0'140'15,"0"0"-98"-15,0 0-33 16,0 0 55-16,0 0 6 16,0 0-13-16,0 0-15 15,0-3-7-15,0 3 14 16,0 0-11-16,0 0-2 15,-2 0 8-15,-7-2-24 16,-7-1-20-16,-7-5-4 0,-4-6-26 16,-10-5 11-1,-9-2-11-15,-10-8 15 0,-4-3 15 16,-5-2 114-16,5-3-114 16,6 2 0-16,-4-2 1 15,-2 5 23-15,-6 6-14 16,-5 6-2-16,-1 6 19 15,9 5-15-15,13 3 32 16,9 0-12-16,10-1-29 16,7 3 2-16,8 1-3 15,7 1 3-15,5 2 12 16,4 0-15-16,-3 0 1 16,3 0-3-16,0 0-2 15,0 0-3-15,0 0 0 0,0 0-8 16,0 0 11-16,0 0-14 15,0 13 16-15,0 8 0 16,0 2 4-16,0 0-10 16,-7 5 1-16,-1 2 0 15,-3 4-1-15,1-5-2 16,2 3-1-16,1-7 2 16,3-8-16-16,0-6-4 15,0-6-12-15,4-5 20 16,0 0 19-16,-2 0 0 15,-2-12 0-15,0-17-11 16,-1-7-2-16,1-10 6 16,0-6 6-16,-2-4-2 0,2 0-2 15,-2 7 10-15,1 10 0 16,3 9 4-16,-2 5-4 16,4 10 10-16,-2 7-14 15,2 2 9-15,0 3 9 16,0 0-19-16,0 3 6 15,0-1 0-15,0 1-3 16,0 0 9-16,0 0-12 16,0 0 0-16,0 0-3 15,0 0-3-15,4 0 6 16,19 14 24-16,8 2-10 16,0 0 6-16,4 0-20 0,1-3 0 15,-1-6-17-15,3-5-54 16,7-2-58-16,-1 0-130 15</inkml:trace>
  <inkml:trace contextRef="#ctx0" brushRef="#br0" timeOffset="205382.6477">25042 10294 106 0,'0'0'26'16,"0"0"-1"-16,0 0 40 15,0 0-18-15,0 0 14 16,0 0 4-16,31 83 14 16,-31-63-11-16,0 4 4 15,-18 4-21-15,-16 8-14 16,-14 3-13-16,-14 5-21 16,-17 6-3-16,-12-2-1 0,-9-4-2 15,-8-7-5 1,2-10 11-16,-2-8-3 0,4-7 1 15,-6-12 2-15,-1 0-4 16,2-7 1-16,13-21 0 16,16-14 21-16,20-6-12 15,18-8-8-15,10-4-1 16,18-1-14-16,14-5 12 16,0-2-35-16,40-7-5 15,22 2 29-15,21-4-5 16,31 5 4-16,25 2-14 15,19 4-13-15,9 11 2 16,-2 11 5-16,-13 13 22 16,-17 12 6-16,-16 9 7 0,-19 10-1 15,-13 0 13-15,-13 16-6 16,-12 16 16-16,-11 7-13 16,-10 11-10-16,-17 16 24 15,-13 16-19-15,-11 12-1 16,-9 6-4-16,-31-1-1 15,-18-10-20-15,-13-6-17 16,-14-6-10-16,-9-9-19 16,3-8-14-16,4-12 37 15,16-10 40-15,15-12 2 16,18-14-98-16</inkml:trace>
  <inkml:trace contextRef="#ctx0" brushRef="#br0" timeOffset="206536.5067">28045 11351 81 0,'0'0'202'16,"0"0"-156"-16,0 0-27 16,0 0 43-16,0 0 12 15,0 0-4-15,0 13-25 16,0-12-7-16,2-1 11 15,-2 0-25-15,0 0-10 16,2 0-6-16,2 0-4 16,10-23-4-16,3-18 0 15,12-14-7-15,7-20-2 16,3-13 9-16,0-9-13 16,1-1 0-16,-4 8 7 15,-5 13 6-15,-6 8 1 0,-3 14 1 16,-9 11 15-16,-1 13-12 15,-3-1 6-15,-7 7-3 16,-2 4-4-16,0 0 1 16,0 9 5-16,0 4-9 15,0 6 10-15,0 2-5 16,0 0 10-16,-7 0-16 16,-9 4-8-16,-3 14 8 15,-6 6-6-15,2-4 4 16,4 1-6-16,1-4-2 0,5-5-2 15,1 0 4 1,3-6-8-16,5-4 3 16,4-2-26-16,0 0-8 0,0 0 25 15,0 0 1-15,0 0 10 16,9-22-12-16,18-14 13 16,12-13 5-16,9-7 3 15,-2 10-6-15,-7 11 2 16,-14 15 12-16,-8 10 0 15,-9 8 14-15,-3 2-20 16,0 0 0-16,3 0 6 16,3 18 15-16,3 4 18 15,-1 2-25-15,0 0 7 16,5-1-21-16,3-6-18 16,-2-5-70-16,4-6-65 0,-5-6-84 15</inkml:trace>
  <inkml:trace contextRef="#ctx0" brushRef="#br0" timeOffset="207212.0079">28662 9786 484 0,'0'0'0'0,"0"0"-21"15,0 0 21-15,0 0 61 16,35 109-19-16,-25-63-10 16,-1-2-29-16,-5-5-3 15,0-6-1-15,-4-4-39 16,0-11 1-16,0-9 16 15,0-5-7-15,0-4 2 16,7 0 16-16,0-23 8 16,6-14 4-16,1-6 4 15,3-9 22-15,4-4-8 16,3 1 12-16,-2 10-3 16,-2 13-11-16,-9 14 12 15,-1 9-14-15,-8 7 21 0,-2 2 7 16,0 0-27-1,0 0 0-15,0 0-15 0,2 0-16 16,2 0 14-16,1 12 2 16,1 12 4-16,2 2 5 15,-6 2-7-15,2-2-4 16,-2-6-17-16,0-1-21 16,0-9 29-16,1-4-15 15,-1-3 9-15,-2-3 2 16,2 0 1-16,0 0 11 0,0 0 0 15,6-9 3 1,0-9 20-16,5-10-19 0,3-6 10 16,2-7 4-16,2-1 6 15,-2 4-6-15,0 6-6 16,-5 11-5-16,-4 4 24 16,-2 2-28-16,-3 10 0 15,1 1-1-15,-5 4 0 16,2 0-2-16,0 0-15 15,3 0-38-15,6 0-21 16,5 0-107-16</inkml:trace>
  <inkml:trace contextRef="#ctx0" brushRef="#br0" timeOffset="207438.0058">29344 9835 274 0,'0'0'89'15,"0"0"-28"-15,0 0 9 16,0 118 22-16,0-79-57 16,0-3-35-16,0-4-7 15,0-3-21-15,0-8-23 16,0-3-91-16,0-8-136 15</inkml:trace>
  <inkml:trace contextRef="#ctx0" brushRef="#br0" timeOffset="207978.1919">29658 9846 229 0,'0'0'79'16,"0"0"-69"-16,0 0 16 15,0 0-24-15,0 0 14 16,0 0-8-16,100-2 7 15,-68-9-2-15,-1-1-13 16,0-2-2-16,-8-2-77 16,-5 2-99-16</inkml:trace>
  <inkml:trace contextRef="#ctx0" brushRef="#br0" timeOffset="208198.1884">29816 9691 91 0,'0'0'181'16,"0"0"-159"-16,0 0-3 16,0 0 62-16,0 0-20 15,0 0-15-15,-4 40 25 16,4-11-53-16,-2 0 5 16,0 1-23-16,2-5-17 15,-2-8-27-15,2 0-26 16,0-7-17-16,0-5-36 15,6-5-56-15</inkml:trace>
  <inkml:trace contextRef="#ctx0" brushRef="#br0" timeOffset="208353.6927">30136 9800 42 0,'0'0'136'0,"0"0"-136"16,0 0-34-16,0 0 7 16,0 0-45-16</inkml:trace>
  <inkml:trace contextRef="#ctx0" brushRef="#br0" timeOffset="208486.1916">30396 9761 145 0,'0'0'4'16,"0"0"-4"-16,0 0-45 15</inkml:trace>
  <inkml:trace contextRef="#ctx0" brushRef="#br0" timeOffset="208615.6971">30691 9715 60 0,'0'0'0'0,"0"0"-5"0,0 0-33 15</inkml:trace>
  <inkml:trace contextRef="#ctx0" brushRef="#br0" timeOffset="208809.6903">30996 9703 465 0,'0'0'199'0,"0"0"-187"16,0 0 28-16,0 0 11 16,0 0-51-16,0 0-4 0,118 0-55 15,-78 0-46-15,-5-6-55 16,-10-6-181-16</inkml:trace>
  <inkml:trace contextRef="#ctx0" brushRef="#br0" timeOffset="209268.6934">30188 9798 319 0,'0'0'155'0,"0"0"-140"15,0 0 41-15,0 0 30 16,0 0-31-16,0 0-35 16,-2 0-20-16,2 0-20 15,12 3-1-15,13-1-97 16,6-2-48-16,0 0-10 16</inkml:trace>
  <inkml:trace contextRef="#ctx0" brushRef="#br0" timeOffset="209418.1932">30414 9774 229 0,'0'0'72'0,"0"0"-43"0,0 0 54 16,0 0-21-16,0 0-61 16,0 0-2-16,63 0-39 15,-32-5-169-15</inkml:trace>
  <inkml:trace contextRef="#ctx0" brushRef="#br0" timeOffset="209605.6904">30798 9671 502 0,'0'0'49'0,"0"0"-42"16,0 0 7-16,0 0-1 0,0 0-12 15,0 0-1-15,117 2-39 16,-74-2-26-16,1 0-35 16,-5-8-85-16</inkml:trace>
  <inkml:trace contextRef="#ctx0" brushRef="#br0" timeOffset="209761.1912">31181 9645 160 0,'0'0'173'0,"0"0"-126"0,0 0 27 16,0 0-14 0,0 0-52-16,0 0-8 0,95 0-86 15,-66 0-8-15,1-6-11 16,-4 0-82-16</inkml:trace>
  <inkml:trace contextRef="#ctx0" brushRef="#br0" timeOffset="241882.994">25900 731 344 0,'0'0'80'0,"0"0"-68"16,0 0-6-1,0 0 52-15,0 0 70 0,0 0-82 16,0 0-22-16,0 0 11 16,0-16-14-16,0 16 21 15,0 0-18-15,0 0-10 16,0 0 20-16,0 0-24 15,0 0-7-15,0 0-6 16,0 0-22-16,0 0 16 16,0 20-10-16,4 29 11 15,-2 15 4-15,4 16 4 16,-4 12 0-16,-2 7-1 0,0 8 8 16,-6 6-6-1,-11 6-1-15,-3 3 1 0,5-8-7 16,8-10-12-16,7-19-3 15,0-17 17-15,0-20-14 16,0-13 18-16,7-9 0 16,-3-11 1-16,-2-3-3 15,0-2 2-15,-2-3 0 16,0-5-1-16,0-1 11 16,0-1-9-16,0 0-1 15,-31 2 2-15,-25 4 34 16,-26 2-36-16,-12 0-5 15,-12 2 2-15,-17 1-13 16,-20-1-4-16,-29-1 1 16,-26-3-15-16,-18-2 31 0,-16-1-16 15,-13-3 19-15,0 0-4 16,-1 0-29-16,16 0-9 16,28-7 25-16,28 6 17 15,27 1 54-15,9 0-54 16,-5 1-13-16,-4 6 9 15,6-7 4-15,14 0 10 16,21-8 19-16,14-11-20 16,14-3 1-16,16 2 0 15,17 4-8-15,21 6 99 16,14 6-39-16,8 0-48 16,0-4-14-16,2-5 1 0,0-8-1 15,0-7-4-15,2-2 4 16,18-7 0-16,3 0-12 15,-1-7 12-15,-4-5 1 16,2-7 5-16,-3-8-12 16,-5-10-13-16,1-12 3 15,-4-9 0-15,-4-2-36 16,-3 4 35-16,-2 11 15 16,0 12 4-16,0 7 6 15,-14 10-8-15,-3 2 0 16,-1 1 5-16,-1 4 1 15,9 0-2-15,5 4 5 16,3 4-8-16,2 7 1 16,0 9-2-16,0 7-9 15,31 5-10-15,23 1-37 0,30 9 56 16,28 0 0-16,19 17 0 16,18 9-8-16,23-5 8 15,20-7 0-15,20-10 2 16,11-4 4-16,6-4-6 15,8-19 0-15,-7-1 5 16,-14 2-8-16,-20 7 3 16,-27 9 0-16,-23 3 3 15,-24 0 0-15,-22 1 1 16,-13 2-4-16,-11-2 3 16,-2 0 12-16,-3 0-14 15,0-1 1-15,-2-4 7 0,-4 3-1 16,-5 3-7-16,-4-2-1 15,-10 0 3-15,-8 2 0 16,-11 1-3-16,-13 0 0 16,-6 0 0-16,-3 0 8 15,-5 0-6-15,0 0 15 16,0 0-17-16,0 0 9 16,0 0-9-16,0 0 0 15,0 0-5-15,0 0 12 16,2 0-7-16,-2 0 1 15,0 0 3-15,0 0 12 16,0 0-16-16,0 0 0 16,2 0 2-16,-2 0 4 15,0 0-6-15,0 0 0 0,2 0 2 16,10-1-4-16,5-4 2 16,10-2 0-16,6-2-3 15,1 4 8-15,-3 0-5 16,-9 1 0-16,-8 4 2 15,-5 0-10-15,-9 0 8 16,0 0 0-16,0 0-5 16,0 0 11-16,0-2-6 15,2 2 0-15,-2 0 2 16,0 0-3-16,0 0 1 16,0 0 0-16,0 0 0 0,0 0 7 15,0 0-7-15,0 0 0 16,0 0 4-16,2-1-8 15,-2 1 4-15,0 0 0 16,0 0-5-16,0 0 6 16,0 0-1-16,0 0 0 15,0 0-2-15,0 0-9 16,0 0 11-16,3 0 0 16,-3 0-6-16,0 0 10 15,0 0-5-15,0 0 1 16,0 0-13-16,0 0 13 15,0 23-27-15,2 19 27 16,-2 12-3-16,0 10 6 16,0 9-3-16,0-3 6 15,-5-2 0-15,-8-8 2 0,4-9-8 16,0-14 0-16,1-11-1 16,3-9 9-16,0-12-8 15,3-2 8-15,2-3-4 16,0 0 13-16,0 0-17 15,0 0 0-15,0 0 0 16,0 0 7-16,0 0-7 16,0 0 0-16,2 2-42 15,14 5-12-15,15-4-46 16,5-3-152-16</inkml:trace>
  <inkml:trace contextRef="#ctx0" brushRef="#br0" timeOffset="243771.5832">23840 1201 368 0,'0'0'82'0,"0"0"-38"0,0 0-12 15,-183-55-6-15,96 55 52 16,-11 2-15-16,-10 30-22 16,-6 14-15-16,2 7-14 15,5 12 16-15,12 3-28 16,14 1 7-16,19-2-17 15,19-9 10-15,17-8 0 16,16-8-4-16,10-2-22 16,2-3 15-16,35-6-23 15,20-2-2-15,24-9-10 16,28-15-41-16,22-5-53 16,12-9-75-16</inkml:trace>
  <inkml:trace contextRef="#ctx0" brushRef="#br0" timeOffset="244270.0762">23842 1816 416 0,'0'0'85'15,"0"0"-73"-15,0 0 30 16,0 0 46-16,0 0-17 16,0 0-55-16,0 3 15 15,10-13-13-15,9-21-18 16,18-13-24-16,9-14 0 15,8-2 13-15,-1 1 2 16,-2 8 2-16,-8 15 5 0,-12 12 2 16,-14 9 0-1,-7 10-2-15,-8 5 2 0,0 0-6 16,5 0-24-16,1 22-39 16,4 11 68-16,-3 7 2 15,-5 8 2-15,-4-4 11 16,0-5-13-16,0-6 8 15,0-10-4-15,2-11-1 16,0-3 1-16,1-9 0 16,4 0-3-16,10-5 33 15,14-31-7-15,21-20 9 16,17-21-28-16,16-13-4 16,4 5-7-16,-6 8 2 15,-19 26-2-15,-22 18-4 0,-15 17 8 16,-14 7-2-16,-3 6 0 15,-6 3 2-15,-2 0-10 16,-2 0 5-16,4 0-16 16,5 0 7-16,9 14-25 15,5 12-1-15,4 10-40 16,-10 7-128-16,-5-4-78 16</inkml:trace>
  <inkml:trace contextRef="#ctx0" brushRef="#br0" timeOffset="244814.5753">25042 1847 143 0,'0'0'205'0,"0"0"-149"16,0 0-11-16,0 0-8 15,0 0-36-15,0 0 26 16,42-111-6-16,-17 67-19 15,8-9 7-15,8 0-9 16,-1 2-8-16,-3 12 8 16,-8 8 4-16,-11 15 16 15,-7 6-15-15,-6 9 3 16,-5 1-16-16,0 0-7 16,2 8-39-16,2 13 54 0,1 9 2 15,-3 5 6-15,-2 2 4 16,0 2-4-16,0-1 19 15,0-4-27-15,-2-8 4 16,-1-8 1-16,1-8-1 16,2-6-4-16,0-4 6 15,0 0 1-15,0 0 32 16,10-21 20-16,21-25-17 16,15-21-18-16,21-16-24 15,7-4 1-15,1 4-1 16,-7 13 0-16,-20 20 0 15,-14 20 2-15,-18 14-2 16,-8 8 23-16,-6 6-22 16,-2 2 5-16,0 0-5 15,0 0 5-15,0 0-12 0,3 0 2 16,-1 0-14-16,-2-2 10 16,2 2-27-16,-2 0 7 15,5-5-3-15,0 4-39 16,-1-2-60-16,-2 2-48 15</inkml:trace>
  <inkml:trace contextRef="#ctx0" brushRef="#br0" timeOffset="245676.583">26043 1358 59 0,'0'0'39'0,"0"0"-15"16,0 0 57-16,0 0-18 16,0 0-14-16,0 0-25 15,-9 0 15-15,9 0 28 16,0 0-27-16,0 0-3 15,0 0 0-15,0 0-34 16,0 0-3-16,2 0-21 16,32 1-40-16,16-1 52 15,22 2 9-15,15-2 10 16,5 0 11-16,-7 0-18 0,-8 0-1 16,-8 0-2-1,-7-10-35-15,-4-6-41 0,-6-9-144 16</inkml:trace>
  <inkml:trace contextRef="#ctx0" brushRef="#br0" timeOffset="245969.5715">26433 1117 156 0,'0'0'140'16,"0"0"-110"-16,0 0-19 16,0 0 72-16,0 0-11 15,0 0-37-15,-2-12-16 0,2 12-16 16,2 0 6-16,21 0-9 16,14 0-2-16,21 0-5 15,18 0 11-15,6 0-4 16,8 0 0-16,-11 0-11 15,-7 0-7-15,-16 0-48 16,-18 0-44-16,-16 0-53 16</inkml:trace>
  <inkml:trace contextRef="#ctx0" brushRef="#br0" timeOffset="246256.0723">27079 1016 306 0,'0'0'182'0,"0"0"-115"16,0 0 28-16,0 0-17 15,0 0-59-15,0 0-19 16,9-6-11-16,7 6-17 16,4 5 27-16,6 14-7 15,1 7 7-15,-4 6-3 16,-7 3-3-16,-12 1 0 15,-4-5 5-15,0 4-3 16,-29-1 5-16,-16 1 0 0,-4 2 3 16,-2 1-15-16,1-2-16 15,13-6-119-15,12-9-154 16</inkml:trace>
  <inkml:trace contextRef="#ctx0" brushRef="#br0" timeOffset="246999.5758">28524 696 249 0,'0'0'193'15,"0"0"-141"-15,0 0 52 16,0 0-8-16,0 0-33 15,0 0-2-15,2-34-38 16,-6 25 10-16,-16-6-30 16,-12 0 3-16,-5 3-9 0,-6 7 3 15,3 5-9-15,0 0 8 16,4 0-35-16,0 12 6 16,5 3 2-16,4 1-26 15,10-1 18-15,3-3-4 16,8-4 1-16,1 4 30 15,5 2-20-15,0 2 14 16,0 7 15-16,0 10 0 16,7 7 0-16,-5 6 0 15,-2 10 0-15,0 4 12 16,-4 15-9-16,-21 12 28 16,-4 14-8-16,-9 8-20 0,-2 0 13 15,0 0-13 1,4-10-2-16,9-12 9 0,8-10-8 15,1-9-2-15,5-4 0 16,1-6 7-16,1-5-7 16,2-6 0-16,2 2 0 15,3-8 7-15,1-2-7 16,1-7 0-16,0-4-6 16,0-2 12-16,2-5-9 15,0-4 3-15,0-9-4 16,0-4-4-16,0-4-11 15,25 0-9-15,15 0 20 16,18-18 8-16,15-12 0 16,1-7-8-16,-3 0-48 15,-5-2-9-15,-10 4-140 0</inkml:trace>
  <inkml:trace contextRef="#ctx0" brushRef="#br0" timeOffset="247515.5736">28705 1013 352 0,'0'0'0'15,"0"0"3"-15,0 0-3 16,0 0 33-16,0 0-7 15,0 0-14-15,-89 53 16 16,52-53-11-16,-1 0-14 0,5-2 18 16,2-14-21-16,8-4 6 15,8-2 13-15,7-1-18 16,8-5 20-16,0-1-21 16,8 1-16-16,23 0 10 15,16 2-6-15,9 4 12 16,6-2 0-16,-6 4-20 15,-13 12-7-15,-14 4 26 16,-16 4-12-16,-7 12 8 16,-6 18-47-16,0 8 50 15,-19 10 1-15,-22 0 1 16,-3 0-26-16,1-4-140 16</inkml:trace>
  <inkml:trace contextRef="#ctx0" brushRef="#br0" timeOffset="247905.5768">28499 1546 82 0,'0'0'50'0,"0"0"-1"0,0 0 30 16,0 0 0-1,0 0-60-15,0 0 4 0,-122-23-15 16,104 2-7-16,7-4 22 16,7-1 25-16,4 2-42 15,0 0 5-15,12 4-3 16,15 5-2-16,11-2-6 15,7 8 5-15,6 2-9 16,2 7 11-16,-3 0-7 16,-10 7 0-16,-11 12-8 15,-9 5-9-15,-16 7-5 16,-4 1-3-16,-2 4-16 16,-31 0-45-16,-6-1-112 15</inkml:trace>
  <inkml:trace contextRef="#ctx0" brushRef="#br0" timeOffset="248237.0797">28606 1921 76 0,'0'0'24'0,"0"0"-2"15,0 0 49-15,0 0-36 16,-138 28-14-16,114-28-9 16,3 0-11-16,4-2 25 0,5-18 24 15,8-6 6-15,4-8-15 16,0-7-41-16,6 4-1 16,13 6-5-16,-1 11 11 15,1 13-10-15,4 5 3 16,8 2-9-16,2 0 10 15,5 17-10-15,-4 12-1 16,-12 2-22-16,-4 3-46 16,-14 0-2-16,-4 1-99 15</inkml:trace>
  <inkml:trace contextRef="#ctx0" brushRef="#br0" timeOffset="248573.5781">28548 2450 107 0,'0'0'94'15,"0"0"-14"-15,0 0-36 16,-133 29-11-16,99-29 9 16,1 0 8-16,4 0-11 15,4 0-15-15,0-17 0 16,8-1 18-16,5-5-5 15,6-6 4-15,6 0-28 0,0 0-13 16,0 2 0-16,9 9-17 16,13 7 0-1,7 9 9-15,4 2 6 0,7 0-1 16,-3 9-1-16,-4 13-19 16,-8 5 15-16,-8-3-28 15,-5 0 24-15,-8-6 11 16,-4-2-44-16,0-4-64 15,-12-8-41-15</inkml:trace>
  <inkml:trace contextRef="#ctx0" brushRef="#br0" timeOffset="249240.0746">29222 944 101 0,'0'0'213'0,"0"0"-142"0,0 0 20 16,0 0-16-16,0 0-23 15,0 0-5-15,0-21-28 16,0 19-1-16,0-3-18 16,0-2-2-16,15-6-10 15,18-6-23-15,15-2 19 16,12-4 1-16,11 2-16 15,-7 3-7-15,-6 5-24 16,-15 13 49-16,-15 2 4 16,-12 13 2-16,-9 22-47 15,-7 18 54-15,0 13 2 16,-25 12 39-16,-8 12-8 16,-5 13-5-16,-2 9 12 0,-3 5-29 15,1-5-3 1,9-3-5-16,8-10 3 0,7-6-4 15,7-9-2-15,1-8 4 16,0-4-4-16,-1-2 0 16,3-1 0-16,-6-3-2 15,-1 0 6-15,-2-8-4 16,-2-6 0-16,-1-6 3 16,-1-10-8-16,4-4 5 15,-6-4 0-15,-6-3 10 16,-8-5-6-16,-15-4 5 15,-10-3-9-15,-5-2-5 0,5-3 4 16,2-4-20 0,8-4-48-16,10 0-36 0,9-12-149 15</inkml:trace>
  <inkml:trace contextRef="#ctx0" brushRef="#br0" timeOffset="255547.5216">30273 1690 513 0,'0'0'11'16,"0"0"7"-16,0 0-7 0,0 0 63 16,0 0-17-1,0 0-11-15,0 0-27 0,0 2-7 16,0-2 5-16,0 0-17 15,0 0-6-15,0 2-5 16,12 2-35-16,24 3 19 16,20-2 27-16,10-1 10 15,5-1-10-15,-1-3 4 16,-8 0 0-16,-7 0-4 16,-3 0-6-16,-3-9-17 15,-5 1-116-15,-10-4-105 16</inkml:trace>
  <inkml:trace contextRef="#ctx0" brushRef="#br0" timeOffset="255782.0182">30298 1539 312 0,'0'0'188'16,"0"0"-188"-16,0 0-33 16,0 0 33-16,127 0 12 15,-59 0-11-15,5 0-1 16,-2 0 0-16,-7 0-13 16,-10 0-66-16,-7 0-95 0</inkml:trace>
  <inkml:trace contextRef="#ctx0" brushRef="#br0" timeOffset="256110.015">31132 1463 413 0,'0'0'119'0,"0"0"-63"16,0 0 13-16,0 0-61 15,0 0-8-15,0 0-41 0,20 2-4 16,17 25 45-16,6 4-3 16,-1 1 3-16,3 1 0 15,-5-1 2-15,-6-6 1 16,-5-1-3-16,-9-6 0 16,-9-3 0-16,-5 0-6 15,0-2 6-15,-6 2 0 16,0 2 4-16,-12 4-2 15,-26 5 29-15,-22 1-16 16,-21 2 0-16,-19 2-15 16,-11-4-113-16,0-6-288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1-26T00:43:00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5285 2532 41 0,'0'0'74'0,"0"0"-35"16,0 0 7-16,0 0 12 15,0 0-4-15,0 0-2 16,0 0-3-16,0 0-14 16,0 0 16-16,0 0-10 15,0 0-16-15,0 0 18 16,0 0-20-16,-13 0-8 0,-16 0-15 16,-7 0-2-16,-9 0 0 15,-4 0 2-15,-2 9 0 16,-7 1-4-16,-4-1 4 15,-5 2 0-15,-7-1 4 16,-1-1 2-16,-10 6-5 16,-11-1-1-16,-9 3 0 15,0 2-4-15,12-6 8 16,14 4 7-16,17-3-11 16,8 0-2-16,4-1 0 15,-2-1-1-15,3-5 3 16,-4-2 17-16,-5 2-17 15,-7 0 3-15,-7 4-7 16,4 1 4-16,-1 2-4 0,9-2-6 16,4-2 10-16,6 2-6 15,2-2 7-15,1 0-1 16,-3-2 0-16,-3-2 0 16,0 0 0-16,-10-2 0 15,-3 2-5-15,-2 0 3 16,-1 1-18-16,7-5 5 15,2-2 14-15,4 0-1 16,-2 0-3-16,-5 0 5 16,-3 0-7-16,-1 0 3 15,2 0 8-15,9 0-1 16,1-2 1-16,-1-5-2 16,-2-1-2-16,0 2 0 0,1 0-2 15,5 0 1-15,9 3 1 16,8-4 0-16,3 1-1 15,3-1 6-15,0 0-3 16,-4-1-2-16,2 2 1 16,-5-2 1-16,-4 2-2 15,-5-2-10-15,-5 0-15 16,-2 1 0-16,5 4 18 16,5 1 5-16,11 2 2 15,4 0 5-15,7 0-4 16,7 0-1-16,6 0 11 15,5 0-8-15,2 0-6 0,0 0 3 16,0 0-12-16,0 10 7 16,0 10-2-16,0 10 7 15,0 8-4-15,0 4 8 16,0 6-4-16,0 6 0 16,0 5 2-16,0 5 3 15,0 2-5-15,-2 2 0 16,-8 6 1-16,2 1 3 15,-1 3-4-15,-3 6 0 16,4 8 2-16,-3 15-3 16,1 11 1-16,2 6-4 15,1 3-9-15,5 0 4 16,0-8 9-16,2 2-1 16,0-9-9-16,0-10 6 15,0-4-16-15,0-4 5 0,4-11 9 16,3-4-4-16,-5 2 10 15,2 3 0-15,3 13 1 16,2 7-3-16,2-3 2 16,-3-1 0-16,-2-6-3 15,-2-5 7-15,-2 1-4 16,3-8 1-16,-5-4 1 16,2-2 7-16,-2 0-6 15,2 6 9-15,4 3 6 16,4-1-14-16,3-1-4 15,1-6 4-15,-3-1-3 16,2 3 13-16,-2 13-14 0,2 5 0 16,-6-1-2-16,0-6 2 15,-5-12 0-15,-2-8-1 16,5-4 3-16,-3 0-2 16,0-3 0-16,4-1 0 15,-3-2-7-15,1 2 7 16,1 4 0-16,-5 2 2 15,0 2 3-15,0 3 3 16,0-1-8-16,0 0 0 16,0-2 10-16,0 1-8 15,0 1 0-15,0 0-2 16,0 4 4-16,0 6 3 16,0 3 1-16,0 3-2 0,5-2 0 15,-1-3-6-15,0-2 0 16,-4-7 0-16,0 3 3 15,2-3-3-15,0-5 0 16,1 3 0-16,-3-5 0 16,0 2 2-16,0-4-2 15,0 0 0-15,0 3 2 16,0 0-4-16,0 0 2 16,0 1 0-16,-5 1 1 15,1 2-1-15,-2 4 0 16,1-2-1-16,0 0 5 15,1-1-5-15,1-3 1 0,1 0 0 16,2 2-2-16,0 2 3 16,0 3-1-16,0-1 0 15,0-2 5-15,0 0-5 16,0-3 0-16,0-1 0 16,0 4 15-16,0-4-15 15,0 2 5-15,0 2-5 16,0-1 3-16,0-1-3 15,0 6 0-15,0 6 0 16,0 2-7-16,0 0 5 16,0-5 2-16,0-9 0 15,0 3 4-15,2-3-1 16,1 0-3-16,-3 2 1 16,2-2-1-16,0-1 1 15,-2-3-1-15,2-1 0 0,6-2 5 16,-2-1-8-16,7-4 3 15,3 1 0-15,-1-1-4 16,1 0 8-16,1-2-4 16,0-4 0-16,1 1 3 15,-1-4-4-15,1 4 1 16,0 1 0-16,2 2-6 16,0 2 5-16,0-2 1 15,2-1-3-15,3-6 6 16,0-1-5-16,-2-1 2 15,0-1-1-15,-3-2-3 16,1 2-6-16,-6 1 9 0,1 9 0 16,-5-3-2-16,-3 6 2 15,-1-3 1-15,2 2 0 16,0 0 0-16,0-2 0 16,2 2 0-16,2-2-1 15,-2-1 5-15,3 3-6 16,-3-1 2-16,1 4 0 15,-4-3-1-15,-1 2 1 16,-3-5 0-16,-4 3-1 16,0-2-6-16,0 0 5 15,0-6-9-15,0-2 10 16,0-10-7-16,4-4 7 16,4-3-2-16,3-8-8 0,-1 1-25 15,4-2 24-15,-3-3-6 16,1-3 18-16,-3-8 0 15,1-2-18-15,2-5 18 16,1 3-3-16,1-6-5 16,-1 0-1-16,5 0 5 15,-1 0 4-15,4 0 0 16,-2-9 1-16,6 1-1 16,0 2 0-16,4-3 5 15,8 2 13-15,4-3-13 16,3-4 0-16,10 6-7 15,2-2 6-15,-3 1-4 0,-2-3 1 16,-1 3 1 0,-6-5-4-16,7 1 1 0,-4 3 1 15,4 1-3-15,5 0 3 16,0-4 0-16,8 0 4 16,5-1-4-16,5-4 9 15,4-3-9-15,2 2 0 16,5-3-2-16,-1 5 4 15,-1-6-1-15,2 9-1 16,0 0 2-16,0 7-2 16,3-6 0-16,7 3 3 15,9-2-8-15,8 1 5 16,6-2 0-16,2 1 0 16,3-2 2-16,-1 0-2 15,1-3 0-15,0 4 0 0,-1-1-2 16,-4 0 2-16,-2 0 0 15,0 1 0-15,0-1-10 16,-2 1 9-16,8 0-3 16,7-1 4-16,6 2 0 15,4 3 0-15,-2-3-2 16,-4 1 1-16,-4 1 1 16,1 2 1-16,-1-2 0 15,-2 3 1-15,-2-2 1 16,2 7-3-16,-5 0 0 15,3 2 1-15,5 0 1 16,1 0-2-16,6 0 0 0,-2 0 0 16,-3 0 12-16,0 0-12 15,-3 0 6-15,2 0 10 16,-2 0-12-16,-1 0-2 16,-1 0 4-16,-5 0-5 15,-1 0 9-15,-3 0-9 16,2 0-1-16,5 0 3 15,0 0 2-15,-3 0-4 16,-6 4-1-16,-7 0 2 16,1 1-8-16,-6 2 6 15,1-2 0-15,-5 0-4 16,-2-5 4-16,-1 0-2 16,-1 0 2-16,-3 0 0 0,-1 0-5 15,-3 0 5-15,-2 0 0 16,-3 0-3-16,-1 0 5 15,-1 0-2-15,3 0 0 16,-1 0 2-16,-1 0-4 16,-7 0 2-16,-3 0 0 15,-6-5-1-15,-5 2 2 16,-4 1-1-16,-10 0 0 16,-11 0 3-16,-10-1-5 15,-6 3 2-15,-9 0 0 16,7-5 2-16,0 5 1 15,6-2 1-15,4 0-4 16,0 2 5-16,0 0-10 16,-2 0 5-16,-2 0 0 0,-8 0-2 15,-1 0 2-15,1 0 0 16,1 0-2-16,5 0 5 16,-2 0 3-16,6 0-6 15,-2 0 3-15,0-4 11 16,-5 2-11-16,-7-2 26 15,-4 4-17-15,-5 0-1 16,-4-4 32-16,0 4-1 16,3-3-10-16,4-3-21 15,3 1-8-15,4-4-3 16,-1 2 0-16,2 2-9 16,1-8 4-16,-5 5 5 15,3 0 0-15,-1 0 0 0,1-1 5 16,5 0-5-16,4 1 0 15,2-7-10-15,2 8 8 16,-1-1-11-16,1 2 5 16,-3 1 2-16,-6 2-4 15,-3-1 10-15,-1-1-3 16,-5 4 7-16,0-2-3 16,0 2-1-16,0-5 0 15,-1 2 14-15,2-4-7 16,-1-5 15-16,-1 3-3 15,-1-8-19-15,0 5 16 16,-2-2-11-16,-1 3 3 0,0-6 12 16,3 4-18-1,2 0-2-15,0 2 0 0,-3 2-2 16,1 2-4-16,-2 4 6 16,-1-6 0-16,-1 6 5 15,-3-4-1-15,0 0 4 16,0-8 21-16,0-4-25 15,0-9 2-15,2-4-6 16,0-6 0-16,-2 0-4 16,2 0 7-16,-2 3-3 15,0 4 9-15,0 0-6 16,0-2 6-16,0 2-3 16,0 2 6-16,0 1 9 0,0 3-16 15,0-6 10-15,-2-1-15 16,2-4 8-16,0 0-8 15,0 1 0-15,0 1 0 16,0 0 3-16,0 0 1 16,0-2-4-16,0-7 0 15,0 3 2-15,0-3-2 16,0-1 1-16,2-1 0 16,0 0 0-16,3 2 7 15,-3 0-8-15,2 0 0 16,1 0 3-16,0 2-4 15,1-4 1-15,3 0 0 0,-1-1-4 16,0-3 8-16,-2-1-4 16,1-2 0-16,-1-5 5 15,6 0-9-15,-3 0 4 16,-3 0 0-16,1 5 0 16,-4 4 4-16,1-2-4 15,0 3 3-15,1 0 3 16,1-1-2-16,-2-1-4 15,4 0 3-15,0-8-4 16,5-4 1-16,1-4 0 16,1-5-1-16,2 2 7 15,-7-1-9-15,-1 5 3 16,1 3 0-16,-2 1-1 16,-1-5 3-16,-3 3-2 15,6-10 0-15,-4-2 4 0,1 0-6 16,1-1 2-16,0 1 0 15,-2 4-9-15,1-2 10 16,-5 3-1-16,0 0 0 16,-2 1 4-16,0 4-2 15,0-2-2-15,0 2 3 16,-4-4-7-16,-5-1 4 16,-1-2 0-16,4-4 0 15,-3 0 0-15,3 1 0 16,-1 5 0-16,2 6 1 15,-2-5-4-15,5 6 5 16,0-4-2-16,0 3 0 0,0-2 8 16,2 4-8-16,-4-5 0 15,-1-2 0-15,0 2-8 16,-2-5 9-16,-1 2-1 16,-3-1 0-16,-1 1 5 15,2 4-6-15,1 2 1 16,4 2 0-16,0-3-2 15,5 2 2-15,0-4 0 16,0-4-4-16,0 0 10 16,0-1-7-16,2 0 1 15,6-5-3-15,-2-3-6 16,-1-1 4-16,-1 4 5 16,2 3-4-16,1 0 10 0,3 5-6 15,-2-4 0-15,3 0 3 16,1-6-11-16,3-2 8 15,-1-3 0-15,-1-3-2 16,1 0 4-16,-4 2-2 16,1-2 0-16,1 3 0 15,-6 5-1-15,3 10 1 16,1 1 0-16,-2 5-5 16,3 2 9-16,1-2-4 15,-6 1 0-15,1 1 3 16,-3 6-3-16,-2 1 0 15,0-1 0-15,-2 4-5 0,3 2 13 16,-1-1-8 0,1 3 0-16,-1-1 0 0,2-2-4 15,5 0 4-15,-5-5 0 16,3 2-6-16,-2 1 10 16,-3 2-4-16,3 0 0 15,-3 0 2-15,2-3-8 16,2 1 6-16,1-1 0 15,3-6-4-15,-2-9 5 16,1-4-1-16,0 1 0 16,0 1 7-16,0 8-13 15,-3 4 6-15,4 0 0 0,-4 6-4 16,-1 4 10 0,1 3-6-16,-2-1 0 15,2 0 4-15,-2 2-10 0,-4 2 6 16,2 4 0-16,0 5-5 15,-2 0 7-15,0-4-2 16,0-2 0-16,0-6 4 16,2-5-12-16,3-2 8 15,-1-6-4-15,0-3-5 16,-2 3 2-16,-2 0 1 16,0 4 4-16,0-2 3 15,0 0-10-15,-2 0 9 16,-4-1-5-16,-3 4-1 15,1 0 10-15,0 1-4 16,4 2 0-16,-3 1 1 0,1 2-5 16,-1 1 4-16,-2 0-1 15,0 2-5-15,1 0 7 16,-4 9-1-16,3 5 0 16,1 2 9-16,1 5-9 15,-3 3 0-15,4 3 1 16,0-4-5-16,-3 1 8 15,1-1-5-15,4-1 1 16,0 2-2-16,-3-1-5 16,3 1 7-16,2 5 0 15,-6-1 0-15,6 1 6 16,-2 5-1-16,0 5-5 16,1-2 6-16,1 5-3 15,-2-5-3-15,-3 2 0 0,0-2-5 16,-4-4 2-16,-3 2 2 15,-3-2-3-15,-5-1 7 16,-7 2-10-16,-5 2 7 16,-3 0 0-16,-9 2-5 15,-2 0 2-15,-10 2-11 16,0 4 2-16,0-2-53 16,-5 2 65-16,5-2 0 15,-4-1 5-15,-5 3-9 16,-2 0 5-16,0-3-2 15,0 1-6-15,-2 0 1 0,1-3 1 16,-1 5 5 0,2-3 0-16,2 1 0 0,-4 2 1 15,4 0-1-15,-2 0 0 16,1 0-17-16,0 0 15 16,-5 0-12-16,-2 0 7 15,-2 0-9-15,1 0-7 16,5 0 23-16,6-2 10 15,7-2-6-15,0 0 4 16,2-2-8-16,0 2 0 16,-2 0-5-16,-4-2 10 15,2 2-5-15,-3-3 0 0,1 4 4 16,-3-1 2 0,3-1-5-16,-5 2 0 15,5-1 3-15,-5 2-2 0,-2-2-2 16,0 2 0-16,-4 0 5 15,1 2-6-15,1-3 1 16,-4 2 0-16,7-3 5 16,-6 2-1-16,-4-3-4 15,1 3 0-15,-4 1 0 16,0-3-5-16,6-1 3 16,3 0 0-16,3-4-3 15,3 1 10-15,-5 1-5 16,-4-1 2-16,0 2 1 15,-3 1-2-15,0 2-1 16,-2-6 0-16,-3 1-5 0,-2-1 7 16,1-1-2-16,-1-2 0 15,2 2 7-15,4 0-1 16,0 2 12-16,3 1-9 16,-1 0 2-16,-4 3-11 15,-4-3-2-15,1 2 1 16,6-2-14-16,5-3 15 15,3 3 0-15,7-1 0 16,-1-1 3-16,-1 6-3 16,-1-2 0-16,-1 3 0 15,-3 0-4-15,3 2 2 16,3-2-6-16,2-1 3 0,1 3-1 16,1 0 9-16,6 0-3 15,-4 0 1-15,0 0 5 16,-2 0-8-16,-4 12 2 15,3-3-8-15,1 1 4 16,5 0-4-16,2-2 8 16,-1 1 0-16,4-4 4 15,0-1-5-15,0 1 1 16,1-2 0-16,3-1-4 16,-2 2 1-16,2 0 3 15,3-1-2-15,1 1 3 16,2 1-1-16,2 2 0 15,2-2-10-15,7 2 9 16,2-3-19-16,6-1 9 16,0-3 11-16,3 0-4 0,5 0 4 15,3 0 7-15,0 0-1 16,1 0-11-16,-1 0 5 16,-2 0-2-16,1 2 0 15,-2-2-18-15,-3 3 18 16,1-3-1-16,1 0 3 15,5 0 0-15,1 0 4 16,0 0-3-16,2 0 13 16,-3 0-13-16,-3 0 5 15,-3 0-6-15,-1 0 1 16,-3 0-5-16,-2 0 4 16,1 0 0-16,5 0 2 0,3 0 2 15,8 0 1-15,2 0-5 16,2 0-4-16,0 0-3 15,0 0 0-15,0 0-3 16,0 0 8-16,0 0 4 16,0 0 0-16,0 0-1 15,0 0 5-15,0-3-10 16,-3 1 4-16,1 0-14 16,0 2 2-16,0-3-4 15,-4 3 16-15,-1-2 0 16,-3 2-29-16,0-2-67 0,-4-1-50 15,-4-4-7 1</inkml:trace>
  <inkml:trace contextRef="#ctx0" brushRef="#br0">4259 2787 362 0,'0'0'20'0,"0"0"-20"16,0 0-8-16,0 0 8 0,0 0 26 16,0 0 3-16,0 0-10 15,0-8 38-15,0 8-22 16,0 0-22-16</inkml:trace>
  <inkml:trace contextRef="#ctx0" brushRef="#br0" timeOffset="1907.5888">6357 2446 262 0,'0'0'0'16,"0"0"13"-16,0 0 1 0,0 0 53 16,-3 141-25-16,-3-96 10 15,2 8-7-15,-1 5-12 16,1 4 0-16,-6 10-22 16,0 7-3-16,-1 8 2 15,-7 8 8-15,3-3-4 16,-2-1-14-16,7-12 0 15,5-6-6-15,5-9-23 16,0-9 6-16,0-6-21 16,0-9-59-16,5-12-58 15</inkml:trace>
  <inkml:trace contextRef="#ctx0" brushRef="#br0" timeOffset="2540.0886">8361 2412 123 0,'0'0'280'15,"0"0"-253"-15,0 0-20 16,0 0 5-16,0 0-9 16,0 0 10-16,0 72-9 15,-7 3 65-15,-1 11-25 16,-1 7-13-16,4-1-28 16,2-3 9-16,3 6-12 15,0-1 0-15,0 3 2 16,0-1 5-16,0-5-4 15,-4 5-3-15,-2-7 2 16,-3-3-7-16,5-10 5 0,4-13-35 16,0-17-82-1,0-20-132-15</inkml:trace>
  <inkml:trace contextRef="#ctx0" brushRef="#br0" timeOffset="3087.0881">10637 2709 441 0,'0'0'124'16,"0"0"-108"-16,0 0-11 15,0 0-3-15,0 0 17 16,0 0-18-16,5 0-2 15,-5 14-10-15,0 22-20 16,0 26 28-16,-3 24 3 16,-14 14 4-16,-2 6 10 15,2 5-14-15,5-9 10 0,8-3-10 16,4-11-26-16,0-9-40 16,25-14-82-16,-1-21-64 15</inkml:trace>
  <inkml:trace contextRef="#ctx0" brushRef="#br0" timeOffset="4076.5855">12454 2784 143 0,'0'0'1'16,"0"0"-1"-16,-22 133 66 0,8-61 12 15,3 15-28 1,5 3-19-16,0 2-17 0,6-5-8 16,0-5 0-16,0-10-6 15,0 0 0-15,3-8-2 16,4-8-4-16,-3-4-50 16,-1-17-101-16</inkml:trace>
  <inkml:trace contextRef="#ctx0" brushRef="#br0" timeOffset="4375.5863">12485 3703 75 0,'0'0'106'16,"127"-12"-24"-16,-49 5-28 15,5-7-18-15,2-6 0 16,6 1-8-16,9-5 3 16,14 0-29-16,15-4 17 15,4 0-19-15,-3 1-33 16,-19 6 0-16,-22 9-47 15,-26 8-27-15,-28 4-40 16</inkml:trace>
  <inkml:trace contextRef="#ctx0" brushRef="#br0" timeOffset="5555.465">12538 5562 159 0,'0'0'348'0,"0"0"-256"15,0 0-83-15,0 0 11 16,0 0 3-16,0 0 12 15,-12 0 12-15,12 0-27 16,0 0-2-16,0 0 4 16,0 0-20-16,0 0 3 15,0 0-5-15,0 0-17 16,15 2-1-16,28 3-30 16,25 0 48-16,28-5 22 15,18 0-15-15,11 0 2 16,2-15-7-16,-9-3 3 15,-6-1 1-15,-19-1-5 16,-13 0-1-16,-10 2 0 16,-15 4-6-16,-8 5-20 0,-12 0-56 15,-12 7-66-15,-21-2-44 16</inkml:trace>
  <inkml:trace contextRef="#ctx0" brushRef="#br0" timeOffset="6578.9591">13016 3291 210 0,'0'0'196'0,"0"0"-183"15,0 0-13-15,0 0-6 16,0 0 6-16,0 0 8 16,-123-21 17-16,105 11 5 15,7 0 26-15,2 0-36 16,0 0 6-16,7 2 10 0,2 0-23 16,0-1-13-16,0-4-8 15,16-1-13-15,8 2 19 16,2 2-9-16,1 2 9 15,-4 6-1-15,-5 2-5 16,-5 0 5-16,-4 0-11 16,0 6 3-16,-2 10 5 15,-5 7 12-15,-2 3-3 16,0 3 14-16,-9 5-17 16,-29-4-17-16,-18-6-160 15</inkml:trace>
  <inkml:trace contextRef="#ctx0" brushRef="#br0" timeOffset="6878.4583">11538 3217 201 0,'0'0'0'0,"0"0"-86"16,0 0 21-16,0 0 63 15,0 0 2-15</inkml:trace>
  <inkml:trace contextRef="#ctx0" brushRef="#br0" timeOffset="7045.9627">11139 3108 105 0,'0'0'36'16,"0"0"12"-16,37-116 50 15,-6 89-51-15,1 8-16 16,-1 11 14-16,-6 5-39 15,-3 3-2-15,-2 9-4 16,-4 22 0-16,-10 14 22 0,-6 13-14 16,-6 12 2-16,-36-4-10 15,-12-16-249-15</inkml:trace>
  <inkml:trace contextRef="#ctx0" brushRef="#br0" timeOffset="7609.6023">9322 3302 366 0,'0'0'0'0,"0"0"-37"15,0 0 33-15,-163 43-7 16,105-38-45-16,0-5-48 16,11 0 67-16,9-9 37 15,14-19 11-15,13-10 48 16,11-5-18-16,0-7-19 15,15 2 15-15,24 2-37 16,9 8-1-16,4 9 1 16,-3 12 10-16,-5 10 18 15,-8 7-2-15,-5 0-25 0,-9 17 12 16,-6 12 6 0,-9 15 5-16,-7 8 19 0,-10 14-13 15,-36 4-30-15,-21-4-22 16,-18-15-358-16</inkml:trace>
  <inkml:trace contextRef="#ctx0" brushRef="#br0" timeOffset="8044.1055">7360 3138 283 0,'0'0'0'0,"0"0"-179"15,0 0 179-15,0 0 49 16,0 0-47-16,-142 46 3 16,79-39-5-16,7-7-18 15,9 0 11-15,12-9 7 16,8-17 24-16,7-3 40 0,11-2-21 16,9-5 30-16,0-1-28 15,31 2-34-15,14 0-11 16,9 12-10-16,-1 9 7 15,-8 12-4-15,-10 2 4 16,-17 32-5-16,-18 28-29 16,-24 21 15-16,-50 3 11 15,-33-1-251-15</inkml:trace>
  <inkml:trace contextRef="#ctx0" brushRef="#br0" timeOffset="8588.5993">5392 3050 86 0,'0'0'102'15,"0"0"-11"-15,0 0-15 16,0 0 21-16,0 0 0 16,0 0-64-16,-99 5-33 15,47 0-3-15,4-5 3 16,13 0-4-16,10-5 5 15,8-12-1-15,9-9 31 16,8-5-23-16,0-1-8 0,19-3 0 16,20 2-8-16,11 7-4 15,4 13-15-15,-6 10 0 16,-15 3-27-16,-12 18-35 16,-21 25 6-16,-11 6 18 15,-41 4-66-15</inkml:trace>
  <inkml:trace contextRef="#ctx0" brushRef="#br0" timeOffset="8935.6017">4105 2835 426 0,'0'0'26'16,"0"0"-17"-16,0 0 62 16,0 0-25-16,0 0-30 15,0 0-8-15,-4 7-1 16,4 20-6-16,2 18 59 15,7 15-45-15,-2 12 18 0,-2 9-12 16,-1 12-7-16,-4 3-4 16,0 1-10-16,0-1-37 15,0-10-100-15,0-8-62 16,-21-17-127-16</inkml:trace>
  <inkml:trace contextRef="#ctx0" brushRef="#br0" timeOffset="9356.1046">3509 3275 382 0,'0'0'0'15,"0"0"-115"-15,0 0 110 16,0 0 3-16,0 0 4 16,-114 46 4-16,74-46-4 15,6 0-2-15,2-2 11 16,11-23-10-16,5-5-1 15,7-5 4-15,9-6-1 16,0 1 40-16,19-2-30 0,22 5-10 16,8 7-1-16,-2 11-1 15,-5 11 24 1,-13 8-25-16,-6 2 0 0,-11 27 8 16,-12 18 2-16,0 17 16 15,-28 11-26-15,-23-8-13 16,-12-11-291-16</inkml:trace>
  <inkml:trace contextRef="#ctx0" brushRef="#br0" timeOffset="10083.7751">2191 3595 41 0,'0'0'0'0,"0"0"-22"15,0 0 16-15,0 0-1 16,0 0 7-16,0 0-1 16,0 0 0-16,0 0-3 15</inkml:trace>
  <inkml:trace contextRef="#ctx0" brushRef="#br0" timeOffset="10489.2667">2191 3595 13 0,'-38'29'60'0,"38"-29"-13"16,0 0-1-16,0 0-26 15,0 0 20-15,0 0 32 16,0 0-14-16,0 0-6 16,0-3 2-16,0-5-21 15,0-6 10-15,0-12-43 16,0-13-3-16,4-16-3 15,7-14 12-15,-1-13-1 0,-6-9 7 16,0-12-8-16,-4 7-6 16,0 7 2-16,0 19 0 15,0 18 29-15,0 18-24 16,-2 16 2-16,0 10 8 16,2 5-15-16,0 3-25 15,0 3-75-15,0 26-59 16,0 8 82-16,6 7-97 15</inkml:trace>
  <inkml:trace contextRef="#ctx0" brushRef="#br0" timeOffset="10834.2706">2151 3638 330 0,'0'0'182'16,"0"0"-175"-16,0 0-5 15,0 0 15-15,0 0-9 16,0 0-6-16,-154 65-2 15,78-48 10-15,-11-7-10 0,-13-5 0 16,-9-5-5 0,-5 0-37-16,9-4 13 0,11-15 21 15,25-2 8-15,22 0 33 16,18 4-33-16,16-1-14 16,11-4-85-16,2 1-166 15</inkml:trace>
  <inkml:trace contextRef="#ctx0" brushRef="#br0" timeOffset="11206.2685">1779 3377 534 0,'0'0'0'16,"0"0"-106"-16,0 0 95 16,0 0-8-16,0 0-39 15,-141 7 39-15,105-7 19 16,7-17 50-16,11-5-28 15,10-2-12-15,8-5-4 0,0 1-6 16,2 1 13-16,29 0-13 16,18 5 1-16,14 5-2 15,8 12-2-15,5 5 3 16,-7 2-12-16,-13 35-15 16,-19 16-47-16,-24 12-52 15</inkml:trace>
  <inkml:trace contextRef="#ctx0" brushRef="#br0" timeOffset="11796.297">2334 5615 41 0,'0'0'50'0,"0"0"-4"0,0 0 9 16,0 0 23-16,0 0 28 15,0 0-2-15,-81 49-47 16,8-16-56-16,-30 8-2 15,-20 8 1-15,-6-5-23 16,11-8 23-16,31-17 0 16,29-16-5-16,20-3 5 15,11-18-290-15</inkml:trace>
  <inkml:trace contextRef="#ctx0" brushRef="#br0" timeOffset="12168.8027">1586 4997 370 0,'0'0'63'16,"0"0"-63"-16,0 0 0 15,0 0 15-15,0 0-14 16,0 0-1-16,3 0-8 16,-14 0-29-16,-14 3-65 15,-4 0-70-15</inkml:trace>
  <inkml:trace contextRef="#ctx0" brushRef="#br0" timeOffset="12310.798">1586 4997 95 0,'-139'-139'58'0,"139"139"-6"15,0 0 5-15,0 0-11 16,93-108-6-16,-71 108-35 0,2 0 4 16,1 16-9-16,-9 27 0 15,-5 19 4-15,-11 20-4 16,-18 6-40-16</inkml:trace>
  <inkml:trace contextRef="#ctx0" brushRef="#br0" timeOffset="12551.2998">1827 6511 301 0,'0'0'326'16,"0"0"-326"-16,0 0-58 16,0 0 36-16,0 0-54 15,0 0-42-15,-44 64-12 16</inkml:trace>
  <inkml:trace contextRef="#ctx0" brushRef="#br0" timeOffset="12708.7956">2244 7475 562 0,'0'0'12'16,"0"0"-12"-16,9 119-45 16,-9-65-81-16,0 1-88 15</inkml:trace>
  <inkml:trace contextRef="#ctx0" brushRef="#br0" timeOffset="12837.7995">2168 8368 230 0,'0'0'168'16,"-31"134"-107"-16,11-40-11 16,0-4-50-16,14-20-89 15</inkml:trace>
  <inkml:trace contextRef="#ctx0" brushRef="#br0" timeOffset="51028.5834">2164 9673 23 0,'0'0'76'15,"0"0"-65"-15,0 0 36 16,0 0 19-16,0 0-35 16,0 0-16-16,0 0 1 0,0 0 23 15,-2-5-4-15,2 5-6 16,0 0-3-16,0 0-4 16,0 0-4-16,0 0-9 15,0 0 2-15,0 0 3 16,0 0-4-16,0 0-9 15,0 0-1-15,0 0-4 16,0 0 3-16,0 0 1 16,0 0 0-16,0 0 4 15,0 0-2-15,0 0 4 16,0 0-6-16,0 0 2 16,0 0-2-16,0 0 1 0,0 0-1 15,0-5 0-15,11 1 2 16,4 1 0-16,6-4-1 15,6 3 0-15,2 0 1 16,4-1-2-16,9 0 0 16,5-2 2-16,2 5 6 15,-4 2-1-15,-8-3-1 16,-5 3-2-16,-3 0-2 16,2 0 0-16,0 0 3 15,-2 0-2-15,2 0 2 16,0 0-1-16,3 0-2 15,1 0-2-15,8 0 0 16,1 0 1-16,4 0 2 16,0 0-3-16,-1 0 1 15,-3 0-1-15,-1 0-3 0,-3 0 3 16,4 0 0-16,1 0 0 16,5 0 3-16,-2 0-3 15,2 0 0-15,1 0-3 16,0 0 3-16,0 0 0 15,3-2 0-15,-1 0 0 16,3 0 0-16,0-1 0 16,0 3 0-16,-1-3 0 15,1 1 0-15,5 2 2 16,-1 0-2-16,4-2 0 16,3 2-2-16,0 0 2 15,4-2 0-15,1-2-2 0,-1 0 1 16,3-2 0-16,-1-3 0 15,0 4-4-15,3-4 4 16,-3 4 1-16,-1-3-3 16,-1 1 1-16,-2 2 2 15,1-2 1-15,1 0-1 16,-2 0 1-16,1 2-1 16,1-2 0-16,-3 4-2 15,-1-1 3-15,-4 2-1 16,-3-1 0-16,0 3 0 15,0-1 0-15,5-3 0 16,0 1 0-16,0-2 0 16,-1-2 0-16,-4 4 0 15,1-1 0-15,-5-3 0 0,-2 2 1 16,2 0-1-16,0 1-3 16,2 2 3-16,0 1 1 15,5-3 0-15,1 1-2 16,-1-1 2-16,1 0 0 15,-6 1-1-15,0-1 0 16,-4 1 0-16,-3 3-1 16,-2 0 1-16,0 0 1 15,0 0-1-15,-2 0-1 16,2 0 1-16,0 0 0 16,-2 0 0-16,-1 3 0 0,2 1 1 15,-6-1-1-15,1 4 0 16,-4-2-1-16,1 1 1 15,5 1 0-15,-3-2 0 16,-2 2 0-16,5-3 0 16,-1 1 0-16,1 0 0 15,2-1 1-15,-7-2-1 16,-4-2-1-16,-5 1 1 16,-4 2 0-16,-2-2 0 15,-6 2-1-15,-3-2 1 16,-3 2 0-16,-3-3-1 15,-2 2 0-15,-3 0 1 16,-1-2 1-16,-2 2-1 16,-2-2 0-16,2 0 0 15,3 3 0-15,2-3 0 0,4 0 1 16,0 2-1-16,0 3 0 16,-2-3 1-16,0 0-1 15,-2-2 0-15,-3 1 0 16,-1-1 0-16,-3 0 0 15,0 0 2-15,2 0 4 16,-2 0 14-16,2 0 8 16,-2 0 6-16,0 0 6 15,0 0 1-15,0 0-4 16,2 0-4-16,2-7-10 16,1-10-21-16,2 2-2 15,-3-4 1-15,3 2 1 0,-3-3-1 16,3-3-1-16,-1 0 2 15,0-1-1-15,-4-5 2 16,-2-2-1-16,0-1-1 16,0-5-1-16,0 2 1 15,0-2 1-15,-8 3 4 16,4-2-5-16,0 0-1 16,-3 1 2-16,5 2 11 15,0 2-9-15,-3 2 7 16,3-3-4-16,-3 1-1 15,-1 1 6-15,1-2-8 16,-1-3 6-16,-1-2 0 16,2-2-10-16,-4-1 0 0,3 1 3 15,-1-4-3-15,3 1 0 16,-1-2 0-16,1 0 2 16,-1 4-1-16,1 1 3 15,0 3 5-15,-3 4-1 16,3 2-4-16,1 0 2 15,-2 2-4-15,1 3-1 16,2-2 2-16,0-1-2 16,-3 2 0-16,5 1-1 15,-6 0 3-15,4-1-1 16,-4 3 3-16,4 0-3 16,0 1-2-16,2 0 2 0,-2-1-2 15,2 4 0-15,0-4 4 16,0-2 5-16,-2 2-7 15,0-1-1-15,2-1 3 16,-2-1-1-16,2-3-1 16,0 0-2-16,0 0 0 15,0-1 0-15,0-1 0 16,0 1 1-16,0 1-1 16,0-4 4-16,0 2-4 15,0-1 1-15,0-1-1 16,0 1 3-16,0-4-3 15,0 0-1-15,0 2 1 16,0-5-1-16,0 6 1 16,0-3-1-16,0-2 1 15,2 3 0-15,-2-3 1 0,2-2 0 16,0-2 0-16,2-2-1 16,-2-2 0-16,1 0-1 15,2 0 0-15,-1 3 1 16,1 2 0-16,-1-3-2 15,-2 7 0-15,2-3 2 16,-4-1 3-16,2-1-3 16,1-1 0-16,0 0 0 15,-1 4 0-15,0-2 1 16,2 1-1-16,1 0-1 0,1-1-2 16,1-3 2-1,-2 5 1-15,1-2 1 0,-1 1 1 16,-3 0-2-16,0 0 0 15,-2 2 2-15,2 3-2 16,0-4 0-16,1 1 0 16,-1-1 0-16,2 0 0 15,1-1 0-15,-3 2 0 16,1 2 2-16,-1 0-1 16,-2 0-1-16,0-1 2 15,0-1-2-15,0 0 0 16,0 1 1-16,0-2-1 15,0-1 0-15,0-5 0 16,0 2 0-16,0-1 0 16,0-1 0-16,0 5 0 0,0 2 0 15,-5 0 0-15,1 3 1 16,-1 0-1-16,1-4 0 16,1 2-2-16,3-4 2 15,0 1-2-15,0-2 0 16,0-2 1-16,0 2 1 15,0-1-2-15,0 4 0 16,0-1 2-16,-6 1 3 16,-1 2-2-16,1-3-2 15,-4-2 0-15,6-1-2 16,0 1 2-16,-1 3-8 16,1 6 8-16,0-1 0 0,1 4 1 15,-2 2 0 1,1 3 0-16,2 3 0 0,-2 1 0 15,1 0 0-15,-1 3-3 16,2 0 0-16,0 3 2 16,-1 0 0-16,-2 1-4 15,3-1 0-15,2 1-3 16,-2-1-3-16,2 1 0 16,0 4 8-16,0 0 3 15,0 2 0-15,0-1 1 16,0 4-1-16,0-2 0 15,0 0 0-15,0-1-1 16,0-2 0-16,0 0-7 16,0-2-1-16,-2-2-3 15,2 0 12-15,0 0-1 0,0 2 1 16,0 2 2-16,0 0-1 16,0 2 2-16,0-2-2 15,0-1 2-15,0-1 2 16,0-1-5-16,0-2 0 15,0-1 0-15,0 7 9 16,0-1-3-16,0 3-4 16,0 1-1-16,0-2-1 15,0 3 0-15,0-2 0 16,0 3 2-16,0 0 0 16,0-1 3-16,0 5 2 15,0-3-7-15,0 1 2 0,0-2-2 16,0-2 0-16,0 2-2 15,0-2-12-15,-2 2 12 16,0 0 1-16,-1 0 1 16,-1 0-1-16,0-1-3 15,-4 2-8-15,-2-6-10 16,-7 4 6-16,-2-3 8 16,-8 0 7-16,0 4-4 15,-6 0-11-15,-9 1 5 16,-7 3-1-16,-5 0 7 15,-6 0-1-15,-3 3 6 16,-3 9-4-16,-5 0 4 16,-8 5-3-16,-1-3 1 15,-4 3-11-15,1-2 5 16,-2 0-6-16,0-4 10 0,3 2 4 16,-3-3 1-16,0-1-1 15,1 0 0-15,2-2 2 16,5-3-2-16,6-3 0 15,4-1 1-15,4 0-1 16,3 0 1-16,2 0 0 16,3 0-1-16,4 0 1 15,1 0-1-15,6 0 1 16,4 0-1-16,4 0-1 16,3 0 0-16,1 0 1 0,3 0 0 15,0 0 0-15,0 0 0 16,6 0 0-16,-4 0 0 15,-2 0 0-15,0 0 0 16,0 0 1-16,-3 0-1 16,-1 0 0-16,0 0 0 15,-4 0 0-15,2-1 0 16,-3-2 0-16,-2-1 0 16,0 0-2-16,-5 2 2 15,0 0 0-15,1 0-1 16,-5-1 2-16,-4-4-3 15,-1 2 2-15,1-4 0 16,-5 4 2-16,4-4-2 16,-1 1 2-16,3 0-2 15,1 1 0-15,-1-2 1 0,-3 1-1 16,-5 2 0-16,-8-3 0 16,4 4 0-16,-1-4 0 15,3 4 2-15,4-2 4 16,2-2-2-16,5 4-3 15,4-1-1-15,1 1 0 16,1 1 0-16,1-1 2 16,1 2 1-16,1-1-1 15,-5 2-2-15,0-1 0 16,2 3-7-16,3-3 7 16,5-1 7-16,1-1-7 15,0 4 1-15,2-3-1 0,-3 1 0 16,1 2-1-16,1 1-1 15,-2 0 2-15,4 0 0 16,-1 0-1-16,3 0-6 16,-2 0-3-16,0 0 7 15,-3 0-1-15,1 0 1 16,-8 0-2-16,-2 0-3 16,-4 1 4-16,3 7 1 15,-1 1-1-15,0-1-4 16,2-2-5-16,-1 2-4 15,-4-1-10-15,5 0 17 16,-1-1-4-16,-1 1 9 16,3-4 5-16,6-1 0 0,-1 2-1 15,8 2-1-15,2 2-8 16,1 1 1-16,-1-2-2 16,4 3-8-16,1-1-7 15,-1-4 18-15,0 2-3 16,2-2-7-16,0 1-1 15,0 0 13-15,3-2 5 16,1 2 0-16,-2-2 1 16,3-1 0-16,3 0 0 15,6-1 1-15,2-2 1 16,3 2-1-16,4 1 5 16,0-3 9-16,0 0-15 0,0 0-3 15,0 0-2-15,0 0-1 16,0 0 2-16,0 0 2 15,0 2 0-15,0 1 2 16,-3 1 0-16,1 6 2 16,0 0-2-16,0 2 2 15,0 5-2-15,0 1 0 16,2 5-2-16,0 1 4 16,0 7-2-16,0-2 1 15,0 6 0-15,0 5 2 16,0 2 2-16,0 3 0 15,0 4-2-15,0-3 9 16,2-3-11-16,2-6 0 16,0 0-1-16,1-1 0 15,0 0 5-15,-1 0 5 0,-2 0 0 16,1 3-3 0,-3-2 0-16,0 4 5 0,0 0-10 15,0 0 2-15,0-2-4 16,0-1 1-16,0-1-1 15,0-3 0-15,0-1 0 16,0-1 0-16,0 2 0 16,0-1 1-16,2 2 0 15,0 1 0-15,-2 0 1 16,0 5-2-16,0 3-2 16,0 9 2-16,0 3 0 15,0 0 2-15,0-3-2 0,0-3 0 16,0-6-3-16,6-2 3 15,-1-2 0-15,2-1 1 16,-3-2-1-16,1-2 0 16,-1 6 2-16,-4 6-4 15,0 4 2-15,0 14 0 16,0 7 0-16,0 4 2 16,0-2-2-16,0-8 0 15,0-8 0-15,0-5-4 16,0-5 2-16,0 0 2 15,0-2 1-15,0 3 0 16,0-5 3-16,0 4-3 16,2 2 0-16,-2 9 0 0,0 2 1 15,0 5 3 1,0 8-1-16,0 12-3 0,0-1 0 16,0-5 0-16,0-12 4 15,0-13-5-15,0-11 1 16,0-6-1-16,0-3 17 15,0-2-11-15,0 1-4 16,2 0 4-16,3 0-2 16,-5 5 8-16,2 4-6 15,0 2-2-15,-2 1 3 16,0-1 0-16,0 1-4 16,0-1-2-16,3 2 2 0,-3-4-2 15,2 1-1 1,-2-2 4-16,2-2 0 0,1 6-3 15,1 1-1-15,0-1 0 16,3-2 0-16,-3-9 0 16,-2 4 0-16,1 0 1 15,0 0-1-15,-1 1 2 16,0 2-1-16,0 6-1 16,2 10 10-16,1 5-9 15,1-1 0-15,2-2-1 16,-2-9 1-16,0-4 0 15,1-1-1-15,-1-3 3 16,4-3-1-16,-4-2-2 16,1 3 0-16,-1-4 1 15,2 4-1-15,-4 1 0 0,3-2 3 16,-3-1-3-16,2 0 3 16,2-1-1-16,1 0-1 15,-3-3-1-15,3 0 1 16,0-3-1-16,0-2 1 15,-3 3-1-15,-1-8 0 16,-1-4-3-16,-1-6 3 16,-3-5 0-16,0 0 0 15,0 1 2-15,0-1-1 16,0 2-1-16,0-2 2 16,-3 0-2-16,-1-3 2 15,-1 0 1-15,1-3-1 0,4-3-1 16,-4 4 1-16,4-3-1 15,-2 0 0-15,-1 2-2 16,3-3 1-16,-2 4 0 16,2-1-1-16,-2-2 0 15,2-1 1-15,0-1 0 16,0 0 0-16,0 0 1 16,0 0 0-16,0 0 0 15,0 0-1-15,0 0 0 16,0 0 0-16,0 0-1 15,0 0 1-15,0 0-2 16,0 0 0-16,0 0 0 16,0 0 2-16,0 3 0 0,0-3 0 15,0 0 0 1,0 0 0-16,0 0 0 0,0 0 2 16,0 0-2-16,0 0 0 15,0 0 0-15,0 0-2 16,0 0 2-16,0 0-1 15,0 0-1-15,0 0 1 16,0 0 1-16,0 0 1 16,0 0 1-16,0 0 1 15,0 0-2-15,0 0 0 16,0 0 0-16,0 0-1 16,0 0 0-16,0 0 0 0,0 0-1 15,0 0-3-15,0 0-23 16,0 0-19-16,0 0-18 15,0 0-2-15,0 0-15 16,0 0-24-16,0 0-35 16,0 0-74-16</inkml:trace>
  <inkml:trace contextRef="#ctx0" brushRef="#br0" timeOffset="55970.9727">3561 5166 39 0,'0'0'33'0,"0"0"-26"16,0 0 14-16,0 0 10 15,0 0-9-15,0 0 5 16,0 0 31-16,0-3 12 15,0 3-20-15,0 0-20 16,0 0-12-16,0 0-9 16,0 0-4-16,0 0-3 15,0 0 2-15,0 0-4 0,0 0 0 16,0 0-4-16,0 0 4 16,0 0-6-16,0 3-1 15,10 18 7-15,3 8 1 16,-2 2-1-16,0 4 3 15,0-1-1-15,-4-1 2 16,2-2-4-16,-4-2 0 16,-1-8 2-16,0-7-1 15,-2-5 0-15,1-4-1 16,-1-5-1-16,0 0 1 16,5-10 23-16,6-34 60 15,12-32-60-15,8-31-21 16,5-10-2-16,0-8 0 0,-2 11 0 15,-3 15 0-15,-4 17 0 16,-7 16-1-16,-6 15 1 16,-7 16 0-16,-7 12 3 15,-2 11 1-15,0 4 3 16,0 2-4-16,0 4-3 16,0-1-5-16,0 0-28 15,0 2-70-15,0-3-56 16</inkml:trace>
  <inkml:trace contextRef="#ctx0" brushRef="#br0" timeOffset="61251.2892">6201 2544 36 0,'0'0'59'0,"0"0"-37"15,0 0-22-15,0 0 0 16,0 0-2-16,0 0-14 0,0 0-22 15,41-54-23 1</inkml:trace>
  <inkml:trace contextRef="#ctx0" brushRef="#br0" timeOffset="65113.5369">6201 2544 90 0,'109'-144'49'0,"-109"144"-22"16,0 0 13-16,0 0 3 16,0 0-43-16,0 0 0 0,0-2-18 15,3 2 4-15,-3 2 2 16,0 16 12-16,2 8 0 15,-2 9 6-15,0 2 3 16,0 3-4-16,0 5-1 16,0 2 0-16,0 4-2 15,0 0 0-15,0-2-1 16,0-1 8-16,0 0 2 16,-5-2-8-16,1 2 11 15,0-2-8-15,2 0-2 16,2 3-1-16,0 1 7 15,0 0-2-15,0 0-6 16,0 1 1-16,0 0 6 16,0 4 7-16,0 5-12 0,0 3 12 15,0 2 5-15,-4-1-8 16,4-6-5-16,0 0-5 16,0 0-1-16,0-5-2 15,0 5 1-15,0-2 1 16,6 2-2-16,-4 4 1 15,-2 5 1-15,0 0 5 16,0-4-1-16,0-10 1 16,0 0-3-16,-2 0-1 15,0 1-3-15,2-1 1 16,0 0-1-16,0-5 2 16,0-1-2-16,0-1 0 15,-4 5 0-15,-6 4 0 0,1 1 1 16,-3 4 1-16,1 3-1 15,1 7-1-15,-2 1 0 16,3 12 0-16,-4-4 0 16,6-4 2-16,-2-4-2 15,3-12-2-15,1-5 2 16,3 1-1-16,-3-3 1 16,5 3 0-16,0-4 3 15,0-2 0-15,0-2-3 16,0-4 1-16,0-3 0 15,0 1 4-15,0 4 2 16,0 1-1-16,5 2 0 0,-3 1 0 16,1 9 1-16,-1-5 3 15,0-2-1-15,2-7 25 16,-2-8-29-16,3-2-1 16,-1 2 11-16,-2 1-13 15,4 2 0-15,-4 1-1 16,0 4 2-16,0-2-1 15,0 1-2-15,0-1 0 16,-2 2 1-16,0 2-1 16,0 8 0-16,0 2 1 15,0 1-1-15,0-6 0 16,0-6 0-16,0-5 0 16,0-2 0-16,0-6 0 0,5-4 0 15,-1-7 0-15,0 2 0 16,2 0 2-16,0-2-2 15,0 5 0-15,3 1 1 16,1 0-2-16,-2 4 2 16,3 1-2-16,-1-4 1 15,1 2-5-15,-3-6 4 16,2-6 1-16,-4 0-1 16,1-3 2-16,-1 2-1 15,1-2 0-15,-2-2 0 16,-1-3 0-16,-2-1 0 15,1-2 0-15,-1 0 0 0,0-2 0 16,-2-1 1 0,0-1-1-16,0-3 1 0,0 0 1 15,0 0 5-15,0 0 18 16,0 0 10-16,-2 0-7 16,-14 0-19-16,-2 0-7 15,-2 0 4-15,1 0 4 16,-2 0-1-16,-1-5-1 15,-3-1-8-15,-4-2 0 16,-7 3 2-16,-1-2-2 16,-3 1 0-16,-1 2 0 15,6 1 1-15,3 2 6 16,3-1-3-16,3-2 3 16,-1 2 10-16,-2-3-11 15,3 2 0-15,-3-1 1 0,-2-1-5 16,-4 0-1-16,4-1 0 15,0 4-1-15,0-2 7 16,4 0 17-16,-1 2-11 16,-1 0-8-16,-2 2-5 15,-2 0 1-15,2 0 6 16,3 0 3-16,-4-2-9 16,-1 2 0-16,-3-2 0 15,3 0 0-15,-3-1-1 16,1 3 1-16,-3 0-1 0,0 0 2 15,-2 0-1 1,0 0-1-16,-5 0 1 0,3 0 1 16,-5 0-2-16,3 0 2 15,-2 0-2-15,2 0 0 16,-1 0 0-16,-1 0 0 16,-3 0 0-16,-2 0 0 15,-3 0 0-15,3 0-1 16,-3 7 1-16,-8-3-1 15,-1 2 1-15,-4 0-6 16,3 0 6-16,6-1-1 16,-2-2 1-16,0-1-2 15,-3 0 2-15,1 0 1 16,-3 1 0-16,3 2-2 16,0-3-1-16,1 2 2 0,5-2 2 15,3-2-1-15,-5 0 0 16,-3 0-1-16,-5 0-1 15,-5 0-1-15,-3 0 1 16,-2 0 1-16,4 0 0 16,10 4 0-16,6 2 0 15,8 0 0-15,0 0 0 16,2-2 1-16,-3 0-1 16,-3 0 0-16,-3 0 0 15,-5-2 3-15,0-2-3 16,2 2-1-16,4 1 0 15,7 0 1-15,7-1 0 0,-2 1-1 16,1 0 0 0,1-1 0-16,-4 2 0 0,-3 0 1 15,-7 2-1-15,-8 2-12 16,0 1-6-16,1-4 12 16,8-1-4-16,9-4 11 15,6 0 1-15,2 0-1 16,-2 0-1-16,4 0 1 15,1 0 2-15,0 0-2 16,4 0 0-16,4 0 1 16,6 0-1-16,5 0 1 15,3 0 1-15,1 0 3 16,4 0 0-16,-3 0-5 16,1 0 2-16,0 0 0 15,2-2-1-15,-1-1 3 0,3-1-1 16,-3 1-2-1,5 1 6-15,-3 0-1 0,3 0 2 16,0-3-2-16,-3-2-1 16,-1-3-5-16,-3-3 0 15,-3-2 1-15,2-5 0 16,-4 0-2-16,3-4 1 16,-4-4-1-16,3-6 1 15,-1-8-1-15,-1-7-7 16,3-6 6-16,1-6 2 0,-2-1-6 15,3-2 0 1,1 0 4-16,-6 4 2 0,3 2-4 16,-1 1-6-1,1 3 10-15,3 2 0 0,-4-4 2 16,1 0-2-16,3-3 0 16,-2-3 0-16,3 3-4 15,5 0-8-15,0 0-10 16,0 1 16-16,-2 2 4 15,2 5 2-15,-3 3 2 16,-2-1-1-16,2 3-2 16,3-4 2-16,0-4-2 15,2 1-1-15,0-6-5 16,0 0 0-16,0 1 4 16,0-5 0-16,-4 0 3 0,-5 1 7 15,-3 4-4-15,4 5 2 16,1 3-1-16,-1-5-4 15,-2-8-1-15,4-7-1 16,-5-2 0-16,1 3 2 16,-1 1 2-16,1 6 0 15,-2 6 5-15,-1 5-6 16,-1 5 1-16,3 5 1 16,-2-6 2-16,4 0-5 15,0-8 0-15,0-5 0 16,0 0-3-16,4-2 3 15,5 3-2-15,0 4 0 16,0-6-9-16,0 6 9 16,0-1 2-16,0 3 0 0,0 1 3 15,0-2-3-15,-6-7 0 16,-5 1 0-16,2 0-1 16,2 2-2-16,1 4 2 15,-1-2-15-15,-2-7 8 16,2 2 7-16,-4 1 1 15,5-1 2-15,-6 9 3 16,6 2-4-16,-1 2-1 16,1 0-2-16,6-3 2 15,0 3 0-15,0-2-4 16,0 4-2-16,4 4 5 16,5 4-8-16,4 6 2 15,-2 3 7-15,2 4-1 16,3 3-1-16,-3 3 1 15,1 0-4-15,3 2-10 0,-3-1-7 16,2 2 4-16,0-2 2 16,-1 4 12-16,1-2 4 15,-3-1-2-15,1 2-1 16,-4 3-2-16,1 0 5 16,3 0 0-16,1 0-1 15,8-3-2-15,1 1 1 16,8 2-2-16,12-5 1 15,7 1 3-15,7 0-2 16,3 0 1-16,-3 3 1 0,2 1 0 16,-4 0 1-1,2 3-1-15,2-1-1 0,-1 2 1 16,7-2 0-16,-2-1-1 16,3 1 0-16,2 1 1 15,1-5-2-15,-6 5 2 16,3 0 0-16,-1-2 0 15,3 1 0-15,5 0 0 16,6 2 0-16,11 0 0 16,3 0 0-16,7-2 0 15,-1-2 0-15,0 0-1 16,-1-1 2-16,-6-1-3 16,1 5 3-16,-7-1-1 15,-5 2 0-15,-4 0 0 0,-7 2-1 16,-6 2 1-16,0-2 0 15,-2 2-1 1,-1-2 1-16,2 2-1 0,-1-1 0 16,1 2 1-16,-1 1-2 15,-3 0 2-15,2 2-2 16,1 0 2-16,1 0-1 16,1 0 0-16,0-2 1 15,-2 2 0-15,-1-2-2 16,-2-2 2-16,0-1 0 15,0 4 0-15,3-1 0 16,-3 0 0-16,-5 2-2 16,-1 0 2-16,-5 0-1 0,-5 0-5 15,3 0 1-15,-5 0 4 16,4 0-7-16,-4 0-3 16,-1 0 8-16,2 0 3 15,-1 0-1-15,1 0 1 16,-1 0 0-16,3 0 0 15,4 0 0-15,0 0 0 16,-5 0 0-16,2 0-5 16,-7 0-2-16,-1 0-2 15,-7 0 0-15,-2 0-4 16,-6 0 6-16,-1 0 3 0,-2 0 3 16,-2 0-1-1,0 0 2-15,-3 0 0 0,4 0-1 16,-2-4 1-16,3 4 0 15,1-3 0-15,0 1 0 16,4 2-2-16,0 0-1 16,1 0-6-16,-6 0-10 15,-2 0 1-15,-2 0 8 16,-3 0 1-16,-2 0-2 16,-4 0-1-16,2 5 1 15,-3 1 6-15,1 0 4 16,3 2 1-16,0 4-1 15,-3 4 1-15,2 6 0 16,0 4-1-16,0 4 1 16,-1 3 0-16,2 0 2 0,-2 1-1 15,3-1-1-15,-1-4 2 16,5 0-2-16,-3-1 1 16,1 2-2-16,0 4-1 15,-2 10 0-15,-4 12-4 16,-3 13-33-16,-4-2-82 15</inkml:trace>
  <inkml:trace contextRef="#ctx0" brushRef="#br0" timeOffset="90754.8145">7187 14045 162 0,'0'0'119'0,"0"0"-87"16,0 0-24-16,0 0 53 15,0 0 2-15,0 0-14 16,0 0 2-16,-39-2-21 16,39 2 4-16,0-5-21 15,0 5-11-15,0 0 7 16,0 0-5-16,0 0-4 15,0 0 9-15,0 0-5 16,-2 0 13-16,-9 0-7 0,-7 5-10 16,-6 4 0-16,-7 3-8 15,2 0-4-15,-2 1 4 16,-1-1-11-16,6-5 13 16,5 4-8-16,8-10 12 15,6-1 1-15,7 2 2 16,0-2-2-16,0 0-5 15,0 0-26-15,0 0 18 16,0 3-1-16,0-1 14 16,9 2 1-16,2 6 2 15,0-2 13-15,3 8-7 16,-3 8-1-16,-2 10 15 0,0 6-3 16,-5 6-15-16,1 0 14 15,-1-4-18-15,-2-7-8 16,2-13-10-16,2-12-34 15,-4-6 17-15,0-4 13 16,0 0 22-16,0-18 15 16,5-17-15-16,-1-6 0 15,6-12 13-15,5 7-9 16,6 4 7-16,4 4 1 16,6 6-10-16,7 6 10 15,3 4-6-15,-1 8 0 16,-3 4 9-16,-6 10-12 15,-10 0 9-15,-4 10-9 0,-6 16 17 16,-6 13 42-16,-7 16-33 16,0 5 12-16,-12 6-15 15,-15-4-20-15,-2-5 0 16,-2-11-6-16,4-10-38 16,6-14 11-16,5-8-5 15,5-6-11-15,-1-8-10 16,6 0-18-16,6-5-21 15,0-28-56-15,0-5-109 16</inkml:trace>
  <inkml:trace contextRef="#ctx0" brushRef="#br0" timeOffset="90964.8114">7725 14119 78 0,'0'0'73'15,"0"0"37"-15,0 0 13 16,8 120-36-16,-8-75-12 16,-2 8-12-16,-12-4-39 15,3-3-11-15,2-7-13 16,-3-8-32-16,4-9-31 16,-6-8-59-16,1-11 6 15,-3-3-104-15</inkml:trace>
  <inkml:trace contextRef="#ctx0" brushRef="#br0" timeOffset="91199.8074">7556 14154 293 0,'0'0'163'0,"0"0"-120"16,0 0-11-16,0 0 16 15,0 0-22-15,0 0-5 16,29 23 41-16,3 3-20 15,3 4 5-15,1 2-28 16,-5 2-18-16,0 4 6 16,0-1-7-16,-2-10-29 15,0-1-26-15,-2-3-34 16,-4-9 5-16,-6-7-78 0,-3-7-97 16</inkml:trace>
  <inkml:trace contextRef="#ctx0" brushRef="#br0" timeOffset="91890.3162">8397 14015 542 0,'0'0'165'0,"0"0"-164"0,0 0 14 16,0 0 2-16,0 0-17 16,0 0-20-16,-128 0 20 15,84 0 0-15,6 0 12 16,9 0-6-16,9 6-6 16,0 2 0-16,2 1-15 15,2 1 14-15,6-1-7 16,3-4 8-16,5-1 0 15,2 3 1-15,0 3-5 16,0 8 1-16,0 0 3 16,9 4 6-16,1 3-4 15,4 9 8-15,1-8 2 0,1 6-2 16,-5 1 9 0,-2-1-12-16,-4 2-7 0,-3-5 0 15,-2-6-5-15,0-7 3 16,0-5-11-16,0-11-19 15,2 0 21-15,3 0-6 16,-1 0 14-16,5-27-15 16,7-5-10-16,8-12 21 15,3 0 7-15,5 4 0 16,5 3-3-16,1 5 3 16,4 6 0-16,1 3 14 15,-3 7-6-15,-5 6 6 16,-6 6-4-16,-11 4-6 15,-5 0 10-15,-1 6-9 16,-3 21 27-16,-5 10 29 0,-4 4-34 16,0 5 1-16,0 0-10 15,-20-5-17-15,-6-3 14 16,-3-1-15-16,-3-9-1 16,1-5-6-16,2-4-29 15,0-5 11-15,5-6-18 16,-1-8-23-16,2 0 13 15,4 0-40-15,1-4-61 16,-1-10-151-16</inkml:trace>
  <inkml:trace contextRef="#ctx0" brushRef="#br0" timeOffset="95478.8065">16600 11296 61 0,'0'0'73'0,"0"0"9"16,0 0-38-16,0 0-36 16,0 0 30-16,0 0-21 15,0 0-7-15,0 0 10 0,85-70-17 16,-74 65 6-16,2 1-9 15,5-4 9-15,0-1-2 16,0 0-7-16,-2 3 3 16,1-2 3-16,3 2-3 15,1-2-3-15,6 0 0 16,-4 1 1-16,4 1 3 16,0 0 6-16,-2 3 10 15,-1 3 1-15,-2 0-8 16,1 0 14-16,-5 0-14 15,-3 12-9-15,1 8 29 16,-7 8-11-16,-5 5 7 16,-4 4 15-16,0 7-22 15,-11 4-12-15,-20 13 17 16,-12 1-16-16,-8 3-5 0,-9-4-6 16,2-15-37-1,9-12 8-15,11-18-10 0,16-8 39 16,9-6-3-16,8-2 6 15,5 0 12-15,0 0-15 16,0-12-28-16,20-7-11 16,13-6 10-16,8-1 29 15,5 2 16-15,1 4-12 16,-3 4 20-16,-3 3-6 16,-10 10-2-16,-7 1 11 15,-3 2-20-15,-3 0 2 16,-3 8 1-16,-1 16-10 15,-3 8 26-15,-11 10-13 0,0 9 9 16,-9 9 15-16,-27 2-27 16,-11 0 4-16,-4-3-14 15,-2-8-43-15,3-9 23 16,9-7-9-16,6-12-5 16,11-9 7-16,11-6-30 15,4-5-10-15,9-3-27 16,0-14-137-16</inkml:trace>
  <inkml:trace contextRef="#ctx0" brushRef="#br0" timeOffset="95736.8079">17657 11416 288 0,'0'0'170'16,"0"0"-170"-16,0 0-45 16,0 0 45-16,0 0 50 15,0 0 8-15,-2 118-26 16,-14-66-5-16,-5 2 12 16,-2-4-39-16,-2-1 0 15,5-12-59-15,-1-2-92 0,2-9-17 16,-4-10-49-1</inkml:trace>
  <inkml:trace contextRef="#ctx0" brushRef="#br0" timeOffset="95991.3132">17514 11369 200 0,'0'0'158'16,"0"0"-148"-16,0 0-3 16,0 0 15-16,0 0 83 15,0 0-79-15,69 109 8 16,-42-61-6-16,0 1-17 0,4 2-9 16,-2-4-2-16,-2-3-28 15,0-13-16-15,2-8-55 16,-3-15-19-16,0-8-92 15</inkml:trace>
  <inkml:trace contextRef="#ctx0" brushRef="#br0" timeOffset="96596.3111">18094 11343 245 0,'0'0'44'16,"0"0"17"-16,0 0 30 16,0 0-37-16,-25-103-20 15,25 84 8-15,9 1-42 16,17 0 0-16,11 1 4 16,3 4-1-16,2 5-3 15,-4 6 0-15,-4 2 3 16,-5 0-4-16,-8 14 1 15,0 9 0-15,-9 10 22 16,-4 3-12-16,-8 5 13 16,0 0-14-16,-8 4-5 15,-13-1-4-15,-6-4-6 16,2-5-22-16,5-10 12 16,9-11-18-16,7-7 23 0,4-7-25 15,0 0-8-15,0 0 43 16,8-9-16-16,17-8 17 15,6-6 1-15,3 5 2 16,1 4 10-16,6 6 7 16,-6 5-18-16,1 3 15 15,-7 0-11-15,0 0 3 16,-10 14 23-16,2 13-19 16,-5 4 22-16,-5 14 9 15,-5 8 5-15,-6 8 30 0,0 4-50 16,-25-1-16-1,-14-3 12-15,-8-3-23 0,-6-9 7 16,-5-6-9-16,2-8 5 16,6-7-12-16,13-9 7 15,5-8-10-15,10-9-1 16,2-2-25-16,4 0-1 16,6-7-36-16,5-18-18 15,5-5-27-15,0-2-168 16</inkml:trace>
  <inkml:trace contextRef="#ctx0" brushRef="#br0" timeOffset="110636.9651">26986 12591 37 0,'0'0'218'16,"0"0"-169"-16,0 0-15 15,0 0 22-15,0 0 32 16,0 0-15-16,0 0-46 0,0 0-1 16,-31 0-3-1,31 0-12-15,0 0 19 0,0 0-21 16,0 0-5-16,0 0-4 16,0-7 0-16,0-6-6 15,12-6 3-15,9 0-7 16,1-1 4-16,5 1 6 15,2 1-11-15,-3 2 11 16,-1 4-18-16,-5 7 18 16,-5 1-1-16,4 4-3 15,1 0 0-15,-1 0-1 16,2 2 2-16,-1 15-3 16,-5 4 0-16,-3 4 6 15,-3 6 0-15,-9 3 7 16,0 2-10-16,-2 0 3 0,-21 0-7 15,-4-4-2 1,2-6-23-16,6-8 15 0,9-8 4 16,8-8 5-16,2-2 2 15,0 0 6-15,0 0-13 16,0 0 13-16,0 0-12 16,16 0 12-16,11-6-2 15,2 0 6-15,2 2-2 16,-2 2-1-16,-2 2 5 15,-7 0 14-15,2 0-8 16,-1 0 12-16,-8 8-1 16,5 7-13-16,-5 6 24 0,1 7-14 15,-1 7 2-15,-5 1 14 16,-8 4-31-16,0 1 0 16,0-3 7-16,-27 1-10 15,-8-3-4-15,-9-4 0 16,-3-6-52-16,2-4 6 15,5-10-62-15,8-12-18 16,7 0-53-16</inkml:trace>
  <inkml:trace contextRef="#ctx0" brushRef="#br0" timeOffset="111192.9672">28036 12707 149 0,'0'0'248'15,"0"0"-203"-15,0 0-26 16,0 0 35-16,0 0 9 0,0 0-33 15,-29 97-26-15,4-46 8 16,-2 7-12-16,3 0 5 16,1-9-12-16,4-3 4 15,-2-14-57-15,1-6-45 16,1-10-29-16,0-9-71 16</inkml:trace>
  <inkml:trace contextRef="#ctx0" brushRef="#br0" timeOffset="111424.5652">27848 12755 361 0,'0'0'119'16,"0"0"-107"-16,0 0 11 15,0 0-16-15,0 0 29 16,0 0 11-16,39 107-19 15,-18-65-3-15,0-2-21 16,-5-6-4-16,1-3-3 16,-3-6-49-16,1-7-15 15,5-8-58-15,2-10-78 16</inkml:trace>
  <inkml:trace contextRef="#ctx0" brushRef="#br0" timeOffset="111994.048">28334 12647 327 0,'0'0'62'0,"0"0"-51"16,0 0 31-16,0 0 17 15,0 0-8-15,0 0-23 16,-42-104-28-16,48 82 5 15,17 2-5-15,4-1-5 16,6 5-1-16,5 7 5 16,-1 2-1-16,2 7-4 15,-8 0 7-15,-6 0-1 0,-6 16 7 16,0 10-6-16,-9 9 30 16,-3 6 0-16,-5 3-4 15,-2 1-4-15,0-7-17 16,-2-2-6-16,-15-4 0 15,-2-6-15-15,2-6 11 16,3-6-12-16,6-5-4 16,8-7 3-16,0-2-24 15,0 0 10-15,0 0 1 16,17 0-12-16,12-2 42 16,10-7 0-16,-2 4 0 15,-6 5 3-15,-4 0-1 16,-10 0 2-16,2 2 8 0,-9 13-1 15,2 6 27 1,-3 6 18-16,-9 5-3 0,0 5 1 16,0 1-16-16,0 0-1 15,-18-2-14-15,-6-4-15 16,-7-5 7-16,-12-3-15 16,-13-7-12-16,-6 0 2 15,-3-7-39-15,7-6-2 16,10-4 2-16,11 0-81 15,9-7-105-15</inkml:trace>
  <inkml:trace contextRef="#ctx0" brushRef="#br0" timeOffset="121622.4178">8055 15717 118 0,'0'0'64'16,"0"0"-3"-16,0 0-16 0,0 0 33 15,0 0-22-15,0 0-23 16,0 0-6-16,-15-26 2 15,15 26 21-15,0 0-19 16,0 0 4-16,0 0 2 16,0 0-25-16,0 0-12 15,0 0-5-15,0 18-32 16,5 17 31-16,11 11 2 16,1 1 4-16,1 3 5 15,-3-10 1-15,-3 1-5 16,-6-11-1-16,-1-2 2 15,-5-2 2-15,0-8-4 16,0-4-9-16,0-6-9 0,0-6-19 16,0-2 37-1,0-7 0-15,-5-26 0 0,1-18-27 16,4-11-33-16,0 0 51 16,0 8 6-16,15 6 6 15,3 16 0-15,2 10 0 16,-4 8 2-16,-1 5 13 15,1 0-10-15,-5 9 10 16,1 0-9-16,3 0-2 16,5 4 1-16,7 20 9 15,4 10 4-15,0 6 23 16,-2 4-20-16,-4 6 10 16,-8-5-18-16,-3-1-10 15,-7-8-12-15,-3-8-4 0,0-6-47 16,-1-9-19-16,-1-4-84 15,2-9-91-15</inkml:trace>
  <inkml:trace contextRef="#ctx0" brushRef="#br0" timeOffset="122173.7822">9000 15906 276 0,'0'0'256'16,"0"0"-133"-16,0 0-85 16,0 0 13-16,0 0-33 15,0 0-11-15,-8 0-4 16,14 0 4-16,15 0-4 16,10 0 22-16,4-5-23 15,-1 1 14-15,0 2-16 16,-3-2 1-16,-3 0-3 15,4-2 2-15,-4 0-14 16,-1 0-18-16,-9 2-40 0,-5-6-14 16,-7 3-36-1,-6-8-19-15,-8 3-107 0</inkml:trace>
  <inkml:trace contextRef="#ctx0" brushRef="#br0" timeOffset="122382.2848">9064 15790 32 0,'0'0'184'15,"0"0"-69"-15,0 0-4 16,0 0 13-16,0 0-13 16,0 0-52-16,-35-20-28 15,35 20-26-15,0 0-5 16,0 5-17-16,14 19 13 16,9 13 4-16,-4 6 14 15,2 5-8-15,-6 1-3 0,-1-3-3 16,-4-2 0-1,4-8-41-15,4-10-77 0,11-16-122 16</inkml:trace>
  <inkml:trace contextRef="#ctx0" brushRef="#br0" timeOffset="122894.2796">9710 15680 395 0,'0'0'91'0,"0"0"-80"0,0 0-8 16,0 0-1-16,0 0 15 15,0 0 58-15,-43-29-52 16,43 15 3-16,0-4-26 15,3-5-7-15,25 6 0 16,9 0-10-16,-2 7 13 16,-2 6-5-16,-1 4 5 15,-3 0-2-15,-3 13 4 16,-1 10 2-16,-8 12 14 16,-5 0 6-16,-8 11 0 0,-4 3 30 15,0 6-26-15,-11 0 2 16,-7-1-6-16,-2-12-19 15,3-3 19-15,1-11-11 16,7-6-9-16,3-4 4 16,2-5-4-16,4-8 0 15,0 2-1-15,0 0-11 16,0-3 9-16,0 0-19 16,21-4-5-16,14 0 23 15,13-10-8-15,10-24 11 16,4-11-6-16,-2 0-46 15,-4-8-19-15,-7 3-74 0,-14 4-32 16,-12 8-79 0</inkml:trace>
  <inkml:trace contextRef="#ctx0" brushRef="#br0" timeOffset="123357.781">10325 15637 80 0,'0'0'167'0,"0"0"-56"15,0 0 10-15,0 0 17 16,0 0-57-16,0 0-49 15,6-18-32-15,2 37-22 16,3 20 22-16,1 5 21 16,5 10 7-16,-2 0-5 15,-1-2-21-15,-4 3 10 16,0-5-12-16,-4-10 3 0,-1-10-6 16,-1-8-6-1,-4-8-4-15,2-10-2 0,-2-2-20 16,0-2 34-16,0 0 1 15,0-11 9-15,0-28-9 16,0-19-35-16,-6-19 25 16,6-17-1-16,0-6-7 15,0 1 12-15,0 9-1 16,0 14 7-16,11 14-7 16,9 14 11-16,5 12-4 15,4 12 0-15,2 2-7 16,0 10 4-16,0 6 3 15,0 6 0-15,-4 0 1 16,-3 23-1-16,-6 21 9 16,-9 14 24-16,-9 14 12 0,-7 13 5 15,-28 4-7 1,-10-9-29-16,5-14 3 0,4-11-17 16,10-16-6-16,5-11-12 15,4-5-47-15,3-14-43 16,5-9-152-16</inkml:trace>
  <inkml:trace contextRef="#ctx0" brushRef="#br0" timeOffset="123843.7879">11141 15775 317 0,'0'0'130'15,"0"0"-108"-15,0 0 13 16,0 0 51-16,0 0-28 15,0 0-22-15,-2 0 14 16,2 0-9-16,0 0-3 16,15 0-38-16,23-8 12 15,11-6-10-15,9-1-2 16,2 4-10-16,-8 1-2 0,-10 2-37 16,-7-1-13-16,-14 4-63 15,-8-4-119-15</inkml:trace>
  <inkml:trace contextRef="#ctx0" brushRef="#br0" timeOffset="125292.2843">11745 15288 86 0,'0'0'49'16,"0"0"-49"-16,0 0 0 16,0 0 20-16,0 0 23 15,0 0 9-15,0 0 25 16,0 0-14-16,0 0 16 16,0 0 4-16,0 0-33 0,0 0-1 15,0 0-41-15,6 0-2 16,8 0 30-16,4 0-27 15,2 0 6-15,5 0 1 16,4 0-12-16,8 0 12 16,8-2-14-16,4-5-1 15,3-2 6-15,-4-3 0 16,-5-2-7-16,-14 3 6 16,-10 4 2-16,-7-1-8 15,-3 2 0-15,-3-2 1 16,3 4 2-16,0-6 1 15,-2 6-4-15,-1-5 0 0,-3 7 8 16,-1 0-9 0,0 1 1-16,-2 1 0 15,0-2 9-15,0 2-4 0,2 0 2 16,-2 0 6-16,0 0-8 16,0 0-3-16,0 0-2 15,0 0 0-15,0 0-6 16,0 0 7-16,0 0-1 15,0 0 0-15,0 0 3 16,0 0-4-16,0 0 1 16,0 0 0-16,0 0 1 15,0 0 3-15,0 0-4 16,0 0 0-16,0 0 4 0,0 0-5 16,0 0 1-1,0 0 0-15,0 0 9 0,0 0-6 16,0 0-3-16,0 0 0 15,0 0 7-15,0 0-10 16,0 0 3-16,0 0 0 16,0 0-4-16,0 0 8 15,0 0-4-15,0 0 0 16,0 0 5-16,0 0-9 16,0 0 4-16,0 0 0 15,0 0-6-15,0 0 6 16,0 0 0-16,0 0 0 15,0 0 1-15,0 0-3 16,0 0 2-16,0 0 0 0,0 0-10 16,0 0 9-1,0 0-4-15,0 0 5 16,8-5-9-16,0 3 9 0,5-7 0 16,1-4 1-16,1-4-10 15,3-6 7-15,1-5-11 16,-2 2 5-16,-1-4-13 15,-3 7 17-15,-5 2 1 16,-2 5 3-16,-4 4 0 16,-2-3 0-16,0 8 0 15,0-5 0-15,0 2 7 16,0 1-7-16,0 4 0 16,0-3 1-16,-2 4-3 0,-4-2 9 15,2 6-5-15,2 0 14 16,0 0-13-16,0 0 2 15,0 0-5-15,-7 0-15 16,-3 28 15-16,-3 11-11 16,-1 10 11-16,3 0-3 15,-1 6 6-15,1 1-3 16,2-1 0-16,0-5 2 16,2-2-7-16,3-4 8 15,-2-3-3-15,6 0 0 16,0-3-1-16,0 0 1 15,2 2 0-15,0 0 0 16,0 0-3-16,0 3 3 16,0-3 0-16,0-2 0 15,0 0 6-15,0-1-6 0,0-5 0 16,0-1 1-16,-3-1-4 16,-1-2 3-16,-5-2 0 15,2-3-1-15,-2-6 5 16,3-3-8-16,-1-2 2 15,1-1-23-15,1-3 8 16,0-4-31-16,1-4-14 16,-2 0-8-16,-3 0-91 15,2-8-157-15</inkml:trace>
  <inkml:trace contextRef="#ctx0" brushRef="#br0" timeOffset="125599.7799">12015 15677 340 0,'0'0'129'0,"0"0"-113"15,0 0-4-15,0 0 67 16,0 0 27-16,0 0-20 16,167-32-51-16,-114 20-1 15,-3-1-32-15,-4 4-2 0,-5-4-2 16,-8 3-33-16,-6 2-4 16,-10 3-15-16,-6 0-63 15,-8 5-77-15,-3 0-109 16</inkml:trace>
  <inkml:trace contextRef="#ctx0" brushRef="#br0" timeOffset="128194.7559">13660 16003 189 0,'0'0'176'0,"0"0"-102"15,0 0-59-15,0 0 62 16,0 0 19-16,0 0-39 16,-2 0-1-16,2 0-18 15,0 0-32-15,2 0 7 16,27-3-8-16,13-7-5 15,7-7 18-15,3 3-13 0,-8 0-5 16,-4 5 2-16,-4 0 0 16,-10 2-4-16,-6 5-34 15,-8-1-47-15,-12 1-40 16,0 2-96-16,-14-4-72 16</inkml:trace>
  <inkml:trace contextRef="#ctx0" brushRef="#br0" timeOffset="128410.7739">13745 15816 277 0,'0'0'234'16,"0"0"-109"-16,0 0-40 16,0 0-41-16,0 0-44 15,0 0-2-15,0 3-23 0,15 29 25 16,7 4 8-1,3 13-1-15,0-4 3 0,-6-4-10 16,2-1-22-16,-1-15-46 16,-3-6-100-16,1-13-119 15</inkml:trace>
  <inkml:trace contextRef="#ctx0" brushRef="#br0" timeOffset="128688.277">14188 15409 167 0,'0'0'337'16,"0"0"-317"-16,0 0-19 15,0 0-1-15,0 0 75 16,43 111-1-16,-24-51-8 15,4 7-17-15,-1 3-22 16,-1 3 2-16,0-8-24 16,0-5-1-16,-1-2-8 15,-5-2 0-15,1-1-55 16,-9-6-92-16,-7-8-142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A7D3-2B8E-4F67-B7EF-08BAFC66A09B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0BAE-3626-4760-827E-A34A6BCDD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0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B0BAE-3626-4760-827E-A34A6BCDD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63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40F4F-2E68-49E1-BA91-BDD695958591}" type="datetimeFigureOut">
              <a:rPr lang="en-US" smtClean="0"/>
              <a:t>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customXml" Target="../ink/ink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7" Type="http://schemas.openxmlformats.org/officeDocument/2006/relationships/image" Target="../media/image2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customXml" Target="../ink/ink8.xml"/><Relationship Id="rId4" Type="http://schemas.openxmlformats.org/officeDocument/2006/relationships/image" Target="../media/image3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emf"/><Relationship Id="rId4" Type="http://schemas.openxmlformats.org/officeDocument/2006/relationships/customXml" Target="../ink/ink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emf"/><Relationship Id="rId4" Type="http://schemas.openxmlformats.org/officeDocument/2006/relationships/customXml" Target="../ink/ink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44.png"/><Relationship Id="rId7" Type="http://schemas.openxmlformats.org/officeDocument/2006/relationships/image" Target="../media/image7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4" Type="http://schemas.openxmlformats.org/officeDocument/2006/relationships/image" Target="../media/image61.png"/><Relationship Id="rId9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emf"/><Relationship Id="rId4" Type="http://schemas.openxmlformats.org/officeDocument/2006/relationships/customXml" Target="../ink/ink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30.emf"/><Relationship Id="rId5" Type="http://schemas.openxmlformats.org/officeDocument/2006/relationships/image" Target="../media/image50.png"/><Relationship Id="rId10" Type="http://schemas.openxmlformats.org/officeDocument/2006/relationships/customXml" Target="../ink/ink14.xml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6.png"/><Relationship Id="rId7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32.emf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63.png"/><Relationship Id="rId16" Type="http://schemas.openxmlformats.org/officeDocument/2006/relationships/image" Target="../media/image77.png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customXml" Target="../ink/ink21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39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3.xml"/><Relationship Id="rId5" Type="http://schemas.openxmlformats.org/officeDocument/2006/relationships/image" Target="../media/image38.emf"/><Relationship Id="rId4" Type="http://schemas.openxmlformats.org/officeDocument/2006/relationships/customXml" Target="../ink/ink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41.emf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customXml" Target="../ink/ink2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customXml" Target="../ink/ink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f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3.png"/><Relationship Id="rId18" Type="http://schemas.openxmlformats.org/officeDocument/2006/relationships/image" Target="../media/image99.png"/><Relationship Id="rId3" Type="http://schemas.openxmlformats.org/officeDocument/2006/relationships/image" Target="../media/image20.png"/><Relationship Id="rId21" Type="http://schemas.openxmlformats.org/officeDocument/2006/relationships/image" Target="../media/image103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98.png"/><Relationship Id="rId2" Type="http://schemas.openxmlformats.org/officeDocument/2006/relationships/image" Target="../media/image19.png"/><Relationship Id="rId16" Type="http://schemas.openxmlformats.org/officeDocument/2006/relationships/image" Target="../media/image97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8.png"/><Relationship Id="rId23" Type="http://schemas.openxmlformats.org/officeDocument/2006/relationships/image" Target="../media/image44.emf"/><Relationship Id="rId10" Type="http://schemas.openxmlformats.org/officeDocument/2006/relationships/image" Target="../media/image27.png"/><Relationship Id="rId19" Type="http://schemas.openxmlformats.org/officeDocument/2006/relationships/image" Target="../media/image10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7.png"/><Relationship Id="rId22" Type="http://schemas.openxmlformats.org/officeDocument/2006/relationships/customXml" Target="../ink/ink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5.png"/><Relationship Id="rId21" Type="http://schemas.openxmlformats.org/officeDocument/2006/relationships/image" Target="../media/image46.emf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4.png"/><Relationship Id="rId16" Type="http://schemas.openxmlformats.org/officeDocument/2006/relationships/image" Target="../media/image119.png"/><Relationship Id="rId20" Type="http://schemas.openxmlformats.org/officeDocument/2006/relationships/customXml" Target="../ink/ink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9.tiff"/><Relationship Id="rId7" Type="http://schemas.openxmlformats.org/officeDocument/2006/relationships/customXml" Target="../ink/ink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5.emf"/><Relationship Id="rId7" Type="http://schemas.openxmlformats.org/officeDocument/2006/relationships/image" Target="../media/image96.png"/><Relationship Id="rId1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11" Type="http://schemas.openxmlformats.org/officeDocument/2006/relationships/image" Target="../media/image9.tiff"/><Relationship Id="rId5" Type="http://schemas.openxmlformats.org/officeDocument/2006/relationships/image" Target="../media/image710.png"/><Relationship Id="rId10" Type="http://schemas.openxmlformats.org/officeDocument/2006/relationships/image" Target="../media/image14.tiff"/><Relationship Id="rId4" Type="http://schemas.openxmlformats.org/officeDocument/2006/relationships/image" Target="../media/image60.png"/><Relationship Id="rId9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7.png"/><Relationship Id="rId7" Type="http://schemas.openxmlformats.org/officeDocument/2006/relationships/image" Target="../media/image20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986" y="2092094"/>
            <a:ext cx="10839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Lecture 6:</a:t>
            </a:r>
          </a:p>
          <a:p>
            <a:pPr algn="ctr"/>
            <a:r>
              <a:rPr lang="en-US" sz="5400" dirty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Convolutional Neural </a:t>
            </a:r>
            <a:r>
              <a:rPr lang="en-US" sz="5400" dirty="0" smtClean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Networks</a:t>
            </a:r>
            <a:endParaRPr lang="en-US" sz="5400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6  -  </a:t>
            </a:r>
            <a:fld id="{D0B40B6D-1000-41F9-A545-0A256AF55CE8}" type="slidenum">
              <a:rPr lang="en-US" smtClean="0"/>
              <a:t>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Edge Detection(Convolving)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20278"/>
              </p:ext>
            </p:extLst>
          </p:nvPr>
        </p:nvGraphicFramePr>
        <p:xfrm>
          <a:off x="470797" y="981178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3620"/>
              </p:ext>
            </p:extLst>
          </p:nvPr>
        </p:nvGraphicFramePr>
        <p:xfrm>
          <a:off x="5868637" y="1869108"/>
          <a:ext cx="1939893" cy="193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96249" y="2593640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2593640"/>
                <a:ext cx="36388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64361" y="2627273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2627273"/>
                <a:ext cx="44884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00518"/>
              </p:ext>
            </p:extLst>
          </p:nvPr>
        </p:nvGraphicFramePr>
        <p:xfrm>
          <a:off x="9181398" y="1672102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530965"/>
              </p:ext>
            </p:extLst>
          </p:nvPr>
        </p:nvGraphicFramePr>
        <p:xfrm>
          <a:off x="9071630" y="2950248"/>
          <a:ext cx="2736370" cy="1256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70797" y="926004"/>
            <a:ext cx="2037051" cy="1975412"/>
            <a:chOff x="6205114" y="3654213"/>
            <a:chExt cx="2540739" cy="1986877"/>
          </a:xfrm>
        </p:grpSpPr>
        <p:grpSp>
          <p:nvGrpSpPr>
            <p:cNvPr id="13" name="Group 1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104428" y="932526"/>
            <a:ext cx="2037051" cy="1975412"/>
            <a:chOff x="6205114" y="3654213"/>
            <a:chExt cx="2540739" cy="1986877"/>
          </a:xfrm>
        </p:grpSpPr>
        <p:grpSp>
          <p:nvGrpSpPr>
            <p:cNvPr id="26" name="Group 2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49523" y="932526"/>
            <a:ext cx="2037051" cy="1975412"/>
            <a:chOff x="6205114" y="3654213"/>
            <a:chExt cx="2540739" cy="1986877"/>
          </a:xfrm>
        </p:grpSpPr>
        <p:grpSp>
          <p:nvGrpSpPr>
            <p:cNvPr id="39" name="Group 3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383154" y="932526"/>
            <a:ext cx="2037051" cy="1975412"/>
            <a:chOff x="6205114" y="3654213"/>
            <a:chExt cx="2540739" cy="1986877"/>
          </a:xfrm>
        </p:grpSpPr>
        <p:grpSp>
          <p:nvGrpSpPr>
            <p:cNvPr id="52" name="Group 51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70797" y="1560067"/>
            <a:ext cx="2037051" cy="1975412"/>
            <a:chOff x="6205114" y="3654213"/>
            <a:chExt cx="2540739" cy="1986877"/>
          </a:xfrm>
        </p:grpSpPr>
        <p:grpSp>
          <p:nvGrpSpPr>
            <p:cNvPr id="65" name="Group 64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5" name="TextBox 74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111300" y="1566589"/>
            <a:ext cx="2037051" cy="1975412"/>
            <a:chOff x="6205114" y="3654213"/>
            <a:chExt cx="2540739" cy="1986877"/>
          </a:xfrm>
        </p:grpSpPr>
        <p:grpSp>
          <p:nvGrpSpPr>
            <p:cNvPr id="78" name="Group 7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86" name="Rectangle 8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8" name="TextBox 8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9" name="TextBox 8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83" name="TextBox 8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746799" y="1563100"/>
            <a:ext cx="2037051" cy="1975412"/>
            <a:chOff x="6205114" y="3654213"/>
            <a:chExt cx="2540739" cy="1986877"/>
          </a:xfrm>
        </p:grpSpPr>
        <p:grpSp>
          <p:nvGrpSpPr>
            <p:cNvPr id="91" name="Group 9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5" name="Group 9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9" name="Rectangle 9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92" name="TextBox 9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2385241" y="1560067"/>
            <a:ext cx="2037051" cy="1975412"/>
            <a:chOff x="6205114" y="3654213"/>
            <a:chExt cx="2540739" cy="1986877"/>
          </a:xfrm>
        </p:grpSpPr>
        <p:grpSp>
          <p:nvGrpSpPr>
            <p:cNvPr id="104" name="Group 103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08" name="Group 107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14" name="TextBox 113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09" name="TextBox 108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05" name="TextBox 104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525553" y="5323803"/>
            <a:ext cx="39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Formula: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18880" y="687240"/>
              <a:ext cx="8542800" cy="5109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680" y="680760"/>
                <a:ext cx="8553960" cy="51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82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Edge Detection(Vertical)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501969"/>
              </p:ext>
            </p:extLst>
          </p:nvPr>
        </p:nvGraphicFramePr>
        <p:xfrm>
          <a:off x="696552" y="1113608"/>
          <a:ext cx="394456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4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354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125317"/>
              </p:ext>
            </p:extLst>
          </p:nvPr>
        </p:nvGraphicFramePr>
        <p:xfrm>
          <a:off x="5952911" y="2099035"/>
          <a:ext cx="1930023" cy="1970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4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920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88112" y="5397303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112" y="5397303"/>
                <a:ext cx="44884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2019"/>
              </p:ext>
            </p:extLst>
          </p:nvPr>
        </p:nvGraphicFramePr>
        <p:xfrm>
          <a:off x="9249288" y="1747924"/>
          <a:ext cx="2667012" cy="2673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67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268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541" y="2776684"/>
                <a:ext cx="36388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2168897" y="5182987"/>
            <a:ext cx="1004677" cy="1017984"/>
            <a:chOff x="1897039" y="5745706"/>
            <a:chExt cx="1337480" cy="982640"/>
          </a:xfrm>
        </p:grpSpPr>
        <p:sp>
          <p:nvSpPr>
            <p:cNvPr id="35" name="Rectangle 34"/>
            <p:cNvSpPr/>
            <p:nvPr/>
          </p:nvSpPr>
          <p:spPr>
            <a:xfrm>
              <a:off x="1897039" y="5745707"/>
              <a:ext cx="66874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565779" y="5745706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086474" y="5182984"/>
            <a:ext cx="992639" cy="982640"/>
            <a:chOff x="6403075" y="5717739"/>
            <a:chExt cx="2006220" cy="982640"/>
          </a:xfrm>
        </p:grpSpPr>
        <p:sp>
          <p:nvSpPr>
            <p:cNvPr id="38" name="Rectangle 37"/>
            <p:cNvSpPr/>
            <p:nvPr/>
          </p:nvSpPr>
          <p:spPr>
            <a:xfrm>
              <a:off x="7740555" y="5717739"/>
              <a:ext cx="66874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6403075" y="5717739"/>
              <a:ext cx="1492896" cy="982640"/>
              <a:chOff x="1897039" y="5745706"/>
              <a:chExt cx="1492896" cy="98264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897039" y="5745707"/>
                <a:ext cx="668740" cy="98263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442788" y="5745706"/>
                <a:ext cx="947147" cy="982639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069809" y="5252721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809" y="5252721"/>
                <a:ext cx="36388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287612" y="29598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612" y="2959861"/>
                <a:ext cx="448841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6470209" y="5151897"/>
            <a:ext cx="981390" cy="982640"/>
            <a:chOff x="6427227" y="5182984"/>
            <a:chExt cx="981390" cy="982640"/>
          </a:xfrm>
        </p:grpSpPr>
        <p:sp>
          <p:nvSpPr>
            <p:cNvPr id="51" name="Rectangle 50"/>
            <p:cNvSpPr/>
            <p:nvPr/>
          </p:nvSpPr>
          <p:spPr>
            <a:xfrm rot="10800000">
              <a:off x="7081487" y="5182984"/>
              <a:ext cx="327130" cy="982639"/>
            </a:xfrm>
            <a:prstGeom prst="rect">
              <a:avLst/>
            </a:prstGeom>
            <a:solidFill>
              <a:schemeClr val="tx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 rot="10800000">
              <a:off x="6754357" y="5182985"/>
              <a:ext cx="327130" cy="98263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 rot="10800000">
              <a:off x="6427227" y="5182985"/>
              <a:ext cx="327130" cy="98263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75280" y="930600"/>
              <a:ext cx="10054800" cy="4737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000" y="924120"/>
                <a:ext cx="10069920" cy="47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925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44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Learning how to detect edges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608335"/>
                  </p:ext>
                </p:extLst>
              </p:nvPr>
            </p:nvGraphicFramePr>
            <p:xfrm>
              <a:off x="5561060" y="4071966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7608335"/>
                  </p:ext>
                </p:extLst>
              </p:nvPr>
            </p:nvGraphicFramePr>
            <p:xfrm>
              <a:off x="5561060" y="4071966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1220" r="-1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1220" r="-3750" b="-2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102469" r="-1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102469" r="-3750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200000" r="-1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0000" r="-3750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29419"/>
              </p:ext>
            </p:extLst>
          </p:nvPr>
        </p:nvGraphicFramePr>
        <p:xfrm>
          <a:off x="9402963" y="3837775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31933"/>
              </p:ext>
            </p:extLst>
          </p:nvPr>
        </p:nvGraphicFramePr>
        <p:xfrm>
          <a:off x="741290" y="3348573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39603"/>
              </p:ext>
            </p:extLst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53010"/>
              </p:ext>
            </p:extLst>
          </p:nvPr>
        </p:nvGraphicFramePr>
        <p:xfrm>
          <a:off x="53690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41059"/>
              </p:ext>
            </p:extLst>
          </p:nvPr>
        </p:nvGraphicFramePr>
        <p:xfrm>
          <a:off x="8836121" y="1060255"/>
          <a:ext cx="2593878" cy="174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97041" y="4477672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41" y="4477672"/>
                <a:ext cx="36388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98790" y="4533849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0" y="4533849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9520985" y="2950466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Scharr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78858" y="2947924"/>
            <a:ext cx="171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Sobel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864800" y="192240"/>
              <a:ext cx="9462960" cy="3927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9040" y="184320"/>
                <a:ext cx="9475200" cy="39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105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Padding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953681" y="2685591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681" y="2685591"/>
                <a:ext cx="2360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10195" y="2767652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195" y="2767652"/>
                <a:ext cx="291165" cy="369332"/>
              </a:xfrm>
              <a:prstGeom prst="rect">
                <a:avLst/>
              </a:prstGeom>
              <a:blipFill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6239"/>
              </p:ext>
            </p:extLst>
          </p:nvPr>
        </p:nvGraphicFramePr>
        <p:xfrm>
          <a:off x="9026550" y="1897381"/>
          <a:ext cx="2285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61960" y="423297"/>
            <a:ext cx="576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Shrink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Throw away information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514379"/>
              </p:ext>
            </p:extLst>
          </p:nvPr>
        </p:nvGraphicFramePr>
        <p:xfrm>
          <a:off x="782878" y="127709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6769"/>
              </p:ext>
            </p:extLst>
          </p:nvPr>
        </p:nvGraphicFramePr>
        <p:xfrm>
          <a:off x="5552327" y="2144001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25553" y="5323803"/>
            <a:ext cx="39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Formula: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79360" y="834120"/>
              <a:ext cx="10081080" cy="4988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800" y="828360"/>
                <a:ext cx="10096560" cy="49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9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Padding( Valid and Same 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1508443"/>
            <a:ext cx="504978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“Valid”:      No padding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569653"/>
            <a:ext cx="189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”: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10690" y="3631455"/>
            <a:ext cx="8588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 so that output size is the 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same as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the input size.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90400" y="2914200"/>
              <a:ext cx="2806200" cy="2131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6800" y="2909880"/>
                <a:ext cx="2816640" cy="214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76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Stride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54549"/>
              </p:ext>
            </p:extLst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254674"/>
              </p:ext>
            </p:extLst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69647" y="1211578"/>
            <a:ext cx="1456865" cy="1390471"/>
            <a:chOff x="5114263" y="4423409"/>
            <a:chExt cx="1552111" cy="1371600"/>
          </a:xfrm>
        </p:grpSpPr>
        <p:sp>
          <p:nvSpPr>
            <p:cNvPr id="11" name="Rectangle 10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610470" y="1211578"/>
            <a:ext cx="1456865" cy="1390471"/>
            <a:chOff x="5114263" y="4423409"/>
            <a:chExt cx="1552111" cy="1371600"/>
          </a:xfrm>
        </p:grpSpPr>
        <p:sp>
          <p:nvSpPr>
            <p:cNvPr id="22" name="Rectangle 2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39180" y="1211578"/>
            <a:ext cx="1456865" cy="1390471"/>
            <a:chOff x="5114263" y="4423409"/>
            <a:chExt cx="1552111" cy="1371600"/>
          </a:xfrm>
        </p:grpSpPr>
        <p:sp>
          <p:nvSpPr>
            <p:cNvPr id="33" name="Rectangle 32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4609" y="2131707"/>
            <a:ext cx="1456865" cy="1390471"/>
            <a:chOff x="5114263" y="4423409"/>
            <a:chExt cx="1552111" cy="1371600"/>
          </a:xfrm>
        </p:grpSpPr>
        <p:sp>
          <p:nvSpPr>
            <p:cNvPr id="44" name="Rectangle 4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604855" y="2122980"/>
            <a:ext cx="1456865" cy="1390471"/>
            <a:chOff x="5114263" y="4423409"/>
            <a:chExt cx="1552111" cy="1371600"/>
          </a:xfrm>
        </p:grpSpPr>
        <p:sp>
          <p:nvSpPr>
            <p:cNvPr id="55" name="Rectangle 5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537383" y="2131707"/>
            <a:ext cx="1456865" cy="1390471"/>
            <a:chOff x="5114263" y="4423409"/>
            <a:chExt cx="1552111" cy="1371600"/>
          </a:xfrm>
        </p:grpSpPr>
        <p:sp>
          <p:nvSpPr>
            <p:cNvPr id="66" name="Rectangle 6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71172" y="3050123"/>
            <a:ext cx="1456865" cy="1390471"/>
            <a:chOff x="5114263" y="4423409"/>
            <a:chExt cx="1552111" cy="1371600"/>
          </a:xfrm>
        </p:grpSpPr>
        <p:sp>
          <p:nvSpPr>
            <p:cNvPr id="77" name="Rectangle 7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604583" y="3040822"/>
            <a:ext cx="1456865" cy="1390471"/>
            <a:chOff x="5114263" y="4423409"/>
            <a:chExt cx="1552111" cy="1371600"/>
          </a:xfrm>
        </p:grpSpPr>
        <p:sp>
          <p:nvSpPr>
            <p:cNvPr id="88" name="Rectangle 8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2537383" y="3050122"/>
            <a:ext cx="1456865" cy="1390471"/>
            <a:chOff x="5114263" y="4423409"/>
            <a:chExt cx="1552111" cy="1371600"/>
          </a:xfrm>
        </p:grpSpPr>
        <p:sp>
          <p:nvSpPr>
            <p:cNvPr id="99" name="Rectangle 9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graphicFrame>
        <p:nvGraphicFramePr>
          <p:cNvPr id="109" name="Table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2168"/>
              </p:ext>
            </p:extLst>
          </p:nvPr>
        </p:nvGraphicFramePr>
        <p:xfrm>
          <a:off x="8578506" y="2127884"/>
          <a:ext cx="21199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TextBox 110"/>
          <p:cNvSpPr txBox="1"/>
          <p:nvPr/>
        </p:nvSpPr>
        <p:spPr>
          <a:xfrm>
            <a:off x="5523829" y="4847757"/>
            <a:ext cx="5612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What about odd </a:t>
            </a:r>
            <a:endParaRPr lang="en-US" sz="24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ct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Numbers?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7517" y="4940091"/>
            <a:ext cx="396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Formula: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45160" y="1103040"/>
              <a:ext cx="8686440" cy="491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1560" y="1094760"/>
                <a:ext cx="8697240" cy="493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60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Summary of 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604280" y="1485784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80" y="1485784"/>
                <a:ext cx="2338910" cy="646331"/>
              </a:xfrm>
              <a:prstGeom prst="rect">
                <a:avLst/>
              </a:prstGeom>
              <a:blipFill>
                <a:blip r:embed="rId2"/>
                <a:stretch>
                  <a:fillRect t="-16038" r="-15885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>
                <a:blip r:embed="rId3"/>
                <a:stretch>
                  <a:fillRect t="-15094" r="-9649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7930" y="2656496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892160" y="2764800"/>
              <a:ext cx="8355240" cy="2934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3520" y="2756520"/>
                <a:ext cx="8372160" cy="29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7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Convolutions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over Volume (RGB image)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00192" y="845509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3848"/>
              </p:ext>
            </p:extLst>
          </p:nvPr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884780"/>
              </p:ext>
            </p:extLst>
          </p:nvPr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69562"/>
              </p:ext>
            </p:extLst>
          </p:nvPr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Cube 8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32415"/>
              </p:ext>
            </p:extLst>
          </p:nvPr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006221"/>
              </p:ext>
            </p:extLst>
          </p:nvPr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9939"/>
              </p:ext>
            </p:extLst>
          </p:nvPr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377242"/>
              </p:ext>
            </p:extLst>
          </p:nvPr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be 18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ube 19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795614"/>
              </p:ext>
            </p:extLst>
          </p:nvPr>
        </p:nvGraphicFramePr>
        <p:xfrm>
          <a:off x="4238653" y="4137643"/>
          <a:ext cx="13725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916037"/>
              </p:ext>
            </p:extLst>
          </p:nvPr>
        </p:nvGraphicFramePr>
        <p:xfrm>
          <a:off x="5883988" y="4150956"/>
          <a:ext cx="94795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1" name="Straight Arrow Connector 40"/>
          <p:cNvCxnSpPr/>
          <p:nvPr/>
        </p:nvCxnSpPr>
        <p:spPr>
          <a:xfrm>
            <a:off x="8261487" y="4664487"/>
            <a:ext cx="70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097447" y="4362093"/>
            <a:ext cx="3047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Vertical edge detector in red channel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059524" y="5426188"/>
            <a:ext cx="3207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Vertical edge detector in any channel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85069" y="447521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 x 6 x 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97670" y="3535426"/>
            <a:ext cx="145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 x 3 x 3</a:t>
            </a: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514595"/>
              </p:ext>
            </p:extLst>
          </p:nvPr>
        </p:nvGraphicFramePr>
        <p:xfrm>
          <a:off x="3830616" y="5248687"/>
          <a:ext cx="13725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93919"/>
              </p:ext>
            </p:extLst>
          </p:nvPr>
        </p:nvGraphicFramePr>
        <p:xfrm>
          <a:off x="5390756" y="5257168"/>
          <a:ext cx="13725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170501"/>
              </p:ext>
            </p:extLst>
          </p:nvPr>
        </p:nvGraphicFramePr>
        <p:xfrm>
          <a:off x="6909303" y="5246433"/>
          <a:ext cx="13725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5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63718"/>
              </p:ext>
            </p:extLst>
          </p:nvPr>
        </p:nvGraphicFramePr>
        <p:xfrm>
          <a:off x="7104772" y="4141847"/>
          <a:ext cx="94795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9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097"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6" name="Straight Arrow Connector 55"/>
          <p:cNvCxnSpPr/>
          <p:nvPr/>
        </p:nvCxnSpPr>
        <p:spPr>
          <a:xfrm>
            <a:off x="8353446" y="5760088"/>
            <a:ext cx="7060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51400" y="634680"/>
              <a:ext cx="9970200" cy="4926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480" y="627120"/>
                <a:ext cx="9982440" cy="49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80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2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Multiple Filters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980342"/>
              </p:ext>
            </p:extLst>
          </p:nvPr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570977"/>
              </p:ext>
            </p:extLst>
          </p:nvPr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86711"/>
              </p:ext>
            </p:extLst>
          </p:nvPr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87611" y="138603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1386030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 x 6 x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853381" y="244307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547105"/>
              </p:ext>
            </p:extLst>
          </p:nvPr>
        </p:nvGraphicFramePr>
        <p:xfrm>
          <a:off x="5906456" y="307144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675234"/>
              </p:ext>
            </p:extLst>
          </p:nvPr>
        </p:nvGraphicFramePr>
        <p:xfrm>
          <a:off x="5697471" y="325637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305885"/>
              </p:ext>
            </p:extLst>
          </p:nvPr>
        </p:nvGraphicFramePr>
        <p:xfrm>
          <a:off x="5521694" y="341827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400590" y="4446069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05599" y="3512626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3512626"/>
                <a:ext cx="4764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86462"/>
              </p:ext>
            </p:extLst>
          </p:nvPr>
        </p:nvGraphicFramePr>
        <p:xfrm>
          <a:off x="8498016" y="944741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263817"/>
              </p:ext>
            </p:extLst>
          </p:nvPr>
        </p:nvGraphicFramePr>
        <p:xfrm>
          <a:off x="5906456" y="88454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746789"/>
              </p:ext>
            </p:extLst>
          </p:nvPr>
        </p:nvGraphicFramePr>
        <p:xfrm>
          <a:off x="5697471" y="106947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99507"/>
              </p:ext>
            </p:extLst>
          </p:nvPr>
        </p:nvGraphicFramePr>
        <p:xfrm>
          <a:off x="5521694" y="123137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05599" y="1339011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1339011"/>
                <a:ext cx="476412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400590" y="2303167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87610" y="351512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3515126"/>
                <a:ext cx="583813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853381" y="4721118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24640"/>
              </p:ext>
            </p:extLst>
          </p:nvPr>
        </p:nvGraphicFramePr>
        <p:xfrm>
          <a:off x="8498016" y="3244792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55625" y="5095138"/>
            <a:ext cx="268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Formula: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577022" y="3543403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</a:t>
            </a:r>
            <a:r>
              <a:rPr lang="en-US" sz="2800" dirty="0" smtClean="0"/>
              <a:t>4 x 2</a:t>
            </a:r>
            <a:endParaRPr lang="en-US" sz="280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633268"/>
              </p:ext>
            </p:extLst>
          </p:nvPr>
        </p:nvGraphicFramePr>
        <p:xfrm>
          <a:off x="10577022" y="1961648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755304"/>
              </p:ext>
            </p:extLst>
          </p:nvPr>
        </p:nvGraphicFramePr>
        <p:xfrm>
          <a:off x="10470422" y="2092711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196464" y="5648837"/>
                <a:ext cx="17219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464" y="5648837"/>
                <a:ext cx="1721946" cy="461665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507646" y="5648836"/>
                <a:ext cx="2534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×  </m:t>
                    </m:r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</a:rPr>
                          <m:t>𝑐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46" y="5648836"/>
                <a:ext cx="2534348" cy="461665"/>
              </a:xfrm>
              <a:prstGeom prst="rect">
                <a:avLst/>
              </a:prstGeom>
              <a:blipFill>
                <a:blip r:embed="rId7"/>
                <a:stretch>
                  <a:fillRect l="-1923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74822" y="558728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822" y="5587280"/>
                <a:ext cx="47641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6276333" y="5879667"/>
            <a:ext cx="10287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376054" y="5627449"/>
                <a:ext cx="46929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+1   ×  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𝑛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entury Schoolbook" charset="0"/>
                          <a:cs typeface="Century Schoolbook" charset="0"/>
                        </a:rPr>
                        <m:t>+1   ×   </m:t>
                      </m:r>
                      <m:sSubSup>
                        <m:sSub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054" y="5627449"/>
                <a:ext cx="4692951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2376000" y="537120"/>
              <a:ext cx="9579600" cy="5727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1320" y="529920"/>
                <a:ext cx="9587880" cy="57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669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/>
      <p:bldP spid="24" grpId="0"/>
      <p:bldP spid="26" grpId="0"/>
      <p:bldP spid="27" grpId="0"/>
      <p:bldP spid="30" grpId="0"/>
      <p:bldP spid="31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19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Example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87974"/>
              </p:ext>
            </p:extLst>
          </p:nvPr>
        </p:nvGraphicFramePr>
        <p:xfrm>
          <a:off x="1137550" y="694115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768066"/>
              </p:ext>
            </p:extLst>
          </p:nvPr>
        </p:nvGraphicFramePr>
        <p:xfrm>
          <a:off x="879875" y="870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017095"/>
              </p:ext>
            </p:extLst>
          </p:nvPr>
        </p:nvGraphicFramePr>
        <p:xfrm>
          <a:off x="624922" y="1083664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12893" y="3825658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32262"/>
              </p:ext>
            </p:extLst>
          </p:nvPr>
        </p:nvGraphicFramePr>
        <p:xfrm>
          <a:off x="5020620" y="273868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968994"/>
              </p:ext>
            </p:extLst>
          </p:nvPr>
        </p:nvGraphicFramePr>
        <p:xfrm>
          <a:off x="4811635" y="292361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130427"/>
              </p:ext>
            </p:extLst>
          </p:nvPr>
        </p:nvGraphicFramePr>
        <p:xfrm>
          <a:off x="4635858" y="3085513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14754" y="4113305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81621" y="3182361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3182361"/>
                <a:ext cx="47641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08898"/>
              </p:ext>
            </p:extLst>
          </p:nvPr>
        </p:nvGraphicFramePr>
        <p:xfrm>
          <a:off x="5020620" y="55178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177632"/>
              </p:ext>
            </p:extLst>
          </p:nvPr>
        </p:nvGraphicFramePr>
        <p:xfrm>
          <a:off x="4811635" y="73671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19081"/>
              </p:ext>
            </p:extLst>
          </p:nvPr>
        </p:nvGraphicFramePr>
        <p:xfrm>
          <a:off x="4635858" y="898613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81621" y="98826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988265"/>
                <a:ext cx="4764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514754" y="19704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29835" y="4979669"/>
                <a:ext cx="2743315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5" y="4979669"/>
                <a:ext cx="2743315" cy="47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9835" y="5694044"/>
                <a:ext cx="203978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5" y="5694044"/>
                <a:ext cx="2039789" cy="477438"/>
              </a:xfrm>
              <a:prstGeom prst="rect">
                <a:avLst/>
              </a:prstGeom>
              <a:blipFill>
                <a:blip r:embed="rId5"/>
                <a:stretch>
                  <a:fillRect r="-89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01717" y="1053266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7" y="1053266"/>
                <a:ext cx="58381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249814"/>
              </p:ext>
            </p:extLst>
          </p:nvPr>
        </p:nvGraphicFramePr>
        <p:xfrm>
          <a:off x="7426441" y="611977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01716" y="3182362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6" y="3182362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61061"/>
              </p:ext>
            </p:extLst>
          </p:nvPr>
        </p:nvGraphicFramePr>
        <p:xfrm>
          <a:off x="7426441" y="2912028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781806" y="211031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81806" y="438835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53242"/>
              </p:ext>
            </p:extLst>
          </p:nvPr>
        </p:nvGraphicFramePr>
        <p:xfrm>
          <a:off x="10316494" y="2948707"/>
          <a:ext cx="1467117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51304"/>
              </p:ext>
            </p:extLst>
          </p:nvPr>
        </p:nvGraphicFramePr>
        <p:xfrm>
          <a:off x="10291265" y="442003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9515468" y="1175679"/>
            <a:ext cx="500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515468" y="3639622"/>
            <a:ext cx="500063" cy="1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620185" y="5391239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</a:t>
            </a:r>
            <a:r>
              <a:rPr lang="en-US" sz="2800" dirty="0" smtClean="0"/>
              <a:t>4 x 2</a:t>
            </a:r>
            <a:endParaRPr lang="en-US" sz="2800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393152"/>
              </p:ext>
            </p:extLst>
          </p:nvPr>
        </p:nvGraphicFramePr>
        <p:xfrm>
          <a:off x="9008612" y="4699329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910485"/>
              </p:ext>
            </p:extLst>
          </p:nvPr>
        </p:nvGraphicFramePr>
        <p:xfrm>
          <a:off x="8902012" y="4830392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0634548" y="1984597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34548" y="4500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668240" y="255600"/>
              <a:ext cx="8050680" cy="5952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1040" y="248760"/>
                <a:ext cx="8065440" cy="596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21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6" grpId="0"/>
      <p:bldP spid="27" grpId="0"/>
      <p:bldP spid="32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6  -  </a:t>
            </a:r>
            <a:fld id="{D0B40B6D-1000-41F9-A545-0A256AF55CE8}" type="slidenum">
              <a:rPr lang="en-US" smtClean="0"/>
              <a:t>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491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Over-fitting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1062037"/>
            <a:ext cx="115157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Summary of notations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5883" y="869224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If layer 1 is a convolution layer: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27149" y="1635515"/>
                <a:ext cx="2514663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149" y="1635515"/>
                <a:ext cx="2514663" cy="477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28731" y="2127925"/>
                <a:ext cx="226202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𝑝𝑎𝑑𝑑𝑖𝑛𝑔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31" y="2127925"/>
                <a:ext cx="2262029" cy="47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224371" y="2697105"/>
                <a:ext cx="1920206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𝑠𝑡𝑟𝑖𝑑𝑒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371" y="2697105"/>
                <a:ext cx="1920206" cy="47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81869" y="2105034"/>
                <a:ext cx="111389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2105034"/>
                <a:ext cx="1113895" cy="461665"/>
              </a:xfrm>
              <a:prstGeom prst="rect">
                <a:avLst/>
              </a:prstGeom>
              <a:blipFill>
                <a:blip r:embed="rId5"/>
                <a:stretch>
                  <a:fillRect l="-54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281869" y="3039521"/>
                <a:ext cx="11208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3039521"/>
                <a:ext cx="1120820" cy="461665"/>
              </a:xfrm>
              <a:prstGeom prst="rect">
                <a:avLst/>
              </a:prstGeom>
              <a:blipFill>
                <a:blip r:embed="rId6"/>
                <a:stretch>
                  <a:fillRect l="-8743" t="-10667" r="-546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58851" y="3193954"/>
                <a:ext cx="3593356" cy="542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851" y="3193954"/>
                <a:ext cx="3593356" cy="542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260816" y="3882030"/>
                <a:ext cx="219867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𝐸𝑎𝑐h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3882030"/>
                <a:ext cx="2198679" cy="461665"/>
              </a:xfrm>
              <a:prstGeom prst="rect">
                <a:avLst/>
              </a:prstGeom>
              <a:blipFill>
                <a:blip r:embed="rId8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60816" y="4485401"/>
                <a:ext cx="19462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𝐴𝑐𝑡𝑖𝑣𝑎𝑡𝑖𝑜𝑛𝑠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4485401"/>
                <a:ext cx="194623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260816" y="5045908"/>
                <a:ext cx="151503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𝑊𝑒𝑖𝑔h𝑡𝑠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816" y="5045908"/>
                <a:ext cx="1515030" cy="461665"/>
              </a:xfrm>
              <a:prstGeom prst="rect">
                <a:avLst/>
              </a:prstGeom>
              <a:blipFill>
                <a:blip r:embed="rId10"/>
                <a:stretch>
                  <a:fillRect l="-80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228731" y="5606415"/>
                <a:ext cx="9283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31" y="5606415"/>
                <a:ext cx="92833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40658" y="2071467"/>
                <a:ext cx="3454985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658" y="2071467"/>
                <a:ext cx="3454985" cy="557140"/>
              </a:xfrm>
              <a:prstGeom prst="rect">
                <a:avLst/>
              </a:prstGeom>
              <a:blipFill>
                <a:blip r:embed="rId12"/>
                <a:stretch>
                  <a:fillRect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51384" y="3032498"/>
                <a:ext cx="2574936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384" y="3032498"/>
                <a:ext cx="2574936" cy="557140"/>
              </a:xfrm>
              <a:prstGeom prst="rect">
                <a:avLst/>
              </a:prstGeom>
              <a:blipFill>
                <a:blip r:embed="rId13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409353" y="3870904"/>
                <a:ext cx="2882520" cy="542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353" y="3870904"/>
                <a:ext cx="2882520" cy="542328"/>
              </a:xfrm>
              <a:prstGeom prst="rect">
                <a:avLst/>
              </a:prstGeom>
              <a:blipFill>
                <a:blip r:embed="rId14"/>
                <a:stretch>
                  <a:fillRect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23057" y="4485401"/>
                <a:ext cx="3455113" cy="557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≫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057" y="4485401"/>
                <a:ext cx="3455113" cy="557140"/>
              </a:xfrm>
              <a:prstGeom prst="rect">
                <a:avLst/>
              </a:prstGeom>
              <a:blipFill>
                <a:blip r:embed="rId15"/>
                <a:stretch>
                  <a:fillRect b="-20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772021" y="5045908"/>
                <a:ext cx="3906903" cy="542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x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−1]</m:t>
                        </m:r>
                      </m:sup>
                    </m:sSubSup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021" y="5045908"/>
                <a:ext cx="3906903" cy="542328"/>
              </a:xfrm>
              <a:prstGeom prst="rect">
                <a:avLst/>
              </a:prstGeom>
              <a:blipFill>
                <a:blip r:embed="rId16"/>
                <a:stretch>
                  <a:fillRect b="-23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359745" y="5525752"/>
                <a:ext cx="691279" cy="542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45" y="5525752"/>
                <a:ext cx="691279" cy="5423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281869" y="3922908"/>
                <a:ext cx="3643433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3922908"/>
                <a:ext cx="3643433" cy="9140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281869" y="4857395"/>
                <a:ext cx="3643433" cy="914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4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4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4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4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69" y="4857395"/>
                <a:ext cx="3643433" cy="9140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1283040" y="1402200"/>
              <a:ext cx="9948960" cy="4015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76200" y="1397880"/>
                <a:ext cx="995976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686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Question??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34012" y="2065337"/>
            <a:ext cx="7123976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If you have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10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 filters that are </a:t>
            </a:r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3 x 3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one layer of a c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onvolutional neural network,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which it’s input is 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an RGB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image, how many parameters does that layer </a:t>
            </a: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have?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15720" y="822240"/>
              <a:ext cx="8748000" cy="5129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7800" y="816480"/>
                <a:ext cx="8762400" cy="513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7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Pooling Layer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8674" y="1652022"/>
            <a:ext cx="6157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Reduce the size of representation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674" y="2792919"/>
            <a:ext cx="5043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Speed up computation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8671" y="3933816"/>
            <a:ext cx="8108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Makes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some of features it detects a bit robust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55400" y="2125800"/>
              <a:ext cx="3278520" cy="306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51440" y="2121480"/>
                <a:ext cx="3285720" cy="3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2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Pooling Layer(Max pooling)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177420"/>
              </p:ext>
            </p:extLst>
          </p:nvPr>
        </p:nvGraphicFramePr>
        <p:xfrm>
          <a:off x="1095894" y="1262652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254145"/>
              </p:ext>
            </p:extLst>
          </p:nvPr>
        </p:nvGraphicFramePr>
        <p:xfrm>
          <a:off x="7966914" y="2010445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095894" y="1262652"/>
            <a:ext cx="3212168" cy="3216908"/>
            <a:chOff x="1154888" y="1690354"/>
            <a:chExt cx="3212168" cy="3216908"/>
          </a:xfrm>
        </p:grpSpPr>
        <p:sp>
          <p:nvSpPr>
            <p:cNvPr id="9" name="Rectangle 8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966914" y="2010445"/>
            <a:ext cx="1833968" cy="1721322"/>
            <a:chOff x="1154888" y="1690354"/>
            <a:chExt cx="3212168" cy="3216908"/>
          </a:xfrm>
        </p:grpSpPr>
        <p:sp>
          <p:nvSpPr>
            <p:cNvPr id="14" name="Rectangle 13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95894" y="4581919"/>
            <a:ext cx="5188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Hyper-parameters: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= </a:t>
            </a:r>
            <a:r>
              <a:rPr lang="fa-IR" sz="2800" dirty="0">
                <a:latin typeface="Century Schoolbook" charset="0"/>
                <a:ea typeface="Century Schoolbook" charset="0"/>
                <a:cs typeface="Century Schoolbook" charset="0"/>
              </a:rPr>
              <a:t> 2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filter  = </a:t>
            </a:r>
            <a:r>
              <a:rPr lang="fa-IR" sz="28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fa-IR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4046" y="4675752"/>
            <a:ext cx="71857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Note: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Max Pooling is done independently on each of the channels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00160" y="602640"/>
              <a:ext cx="8493840" cy="540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040" y="599760"/>
                <a:ext cx="8505000" cy="54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9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Pooling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Layer(Average pooling)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1163"/>
              </p:ext>
            </p:extLst>
          </p:nvPr>
        </p:nvGraphicFramePr>
        <p:xfrm>
          <a:off x="7612247" y="2537599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5593576" y="3407668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73386"/>
              </p:ext>
            </p:extLst>
          </p:nvPr>
        </p:nvGraphicFramePr>
        <p:xfrm>
          <a:off x="1154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158699" y="1690354"/>
            <a:ext cx="3212168" cy="3216908"/>
            <a:chOff x="1154888" y="1690354"/>
            <a:chExt cx="3212168" cy="3216908"/>
          </a:xfrm>
        </p:grpSpPr>
        <p:sp>
          <p:nvSpPr>
            <p:cNvPr id="9" name="Rectangle 8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12247" y="2537599"/>
            <a:ext cx="2035446" cy="1938308"/>
            <a:chOff x="7612246" y="2537599"/>
            <a:chExt cx="2035446" cy="1938308"/>
          </a:xfrm>
        </p:grpSpPr>
        <p:sp>
          <p:nvSpPr>
            <p:cNvPr id="14" name="Rectangle 13"/>
            <p:cNvSpPr/>
            <p:nvPr/>
          </p:nvSpPr>
          <p:spPr>
            <a:xfrm>
              <a:off x="8629969" y="3508215"/>
              <a:ext cx="1017723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1.25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3.75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96080" y="2199960"/>
              <a:ext cx="330120" cy="92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9240" y="2196720"/>
                <a:ext cx="34020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02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Pooling Layer(Summary)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5727" y="1201349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93235" y="2123072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3235" y="2752407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93235" y="3381742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3235" y="4041854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padding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533515" y="2807518"/>
                <a:ext cx="42243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8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8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15" y="2807518"/>
                <a:ext cx="4224362" cy="1050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533515" y="3742005"/>
                <a:ext cx="4224362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sz="28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bSup>
                            <m:r>
                              <a:rPr lang="en-US" sz="2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+2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  <m:r>
                              <a:rPr lang="en-US" sz="2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sup>
                            </m:sSup>
                          </m:den>
                        </m:f>
                        <m:r>
                          <a:rPr lang="en-US" sz="2800" i="1" dirty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28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15" y="3742005"/>
                <a:ext cx="4224362" cy="10509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533515" y="2120350"/>
                <a:ext cx="2009846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515" y="2120350"/>
                <a:ext cx="2009846" cy="6173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5727" y="5003573"/>
            <a:ext cx="8427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Note:</a:t>
            </a:r>
          </a:p>
          <a:p>
            <a:pPr algn="ctr"/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Pooling Layer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has no parameters to learn!!!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392240" y="1925280"/>
              <a:ext cx="2312640" cy="1061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6480" y="1918440"/>
                <a:ext cx="2325240" cy="107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834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Why 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548682"/>
              </p:ext>
            </p:extLst>
          </p:nvPr>
        </p:nvGraphicFramePr>
        <p:xfrm>
          <a:off x="683477" y="1036563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37630"/>
              </p:ext>
            </p:extLst>
          </p:nvPr>
        </p:nvGraphicFramePr>
        <p:xfrm>
          <a:off x="4376195" y="1356988"/>
          <a:ext cx="1203876" cy="125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2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841358"/>
              </p:ext>
            </p:extLst>
          </p:nvPr>
        </p:nvGraphicFramePr>
        <p:xfrm>
          <a:off x="8410980" y="1153366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99001" y="1680217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01" y="1680217"/>
                <a:ext cx="2360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38365" y="1746419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365" y="1746419"/>
                <a:ext cx="291165" cy="369332"/>
              </a:xfrm>
              <a:prstGeom prst="rect">
                <a:avLst/>
              </a:prstGeom>
              <a:blipFill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83477" y="3582206"/>
            <a:ext cx="111205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image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477" y="5169166"/>
            <a:ext cx="111205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inputs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38280" y="163800"/>
              <a:ext cx="7590600" cy="3359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880" y="157680"/>
                <a:ext cx="7602120" cy="33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386720" y="562320"/>
              <a:ext cx="9025920" cy="4462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9160" y="557280"/>
                <a:ext cx="9041040" cy="447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CNN: Why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Convolutions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5029" y="2869006"/>
            <a:ext cx="5982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1456" y="844653"/>
            <a:ext cx="1045201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FC layer has no assumptions about input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assumes there is a local connection in input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is shift invariant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has a lot few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parameters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Needs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training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examples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is less prone to over-fitting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557040" y="2281680"/>
              <a:ext cx="3092400" cy="1618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0920" y="2275560"/>
                <a:ext cx="3101040" cy="163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42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Studies: LeNet-5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3614" y="6006055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532849"/>
              </p:ext>
            </p:extLst>
          </p:nvPr>
        </p:nvGraphicFramePr>
        <p:xfrm>
          <a:off x="10619883" y="1703116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402542"/>
              </p:ext>
            </p:extLst>
          </p:nvPr>
        </p:nvGraphicFramePr>
        <p:xfrm>
          <a:off x="9617784" y="1639324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70711"/>
              </p:ext>
            </p:extLst>
          </p:nvPr>
        </p:nvGraphicFramePr>
        <p:xfrm>
          <a:off x="161608" y="1908115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9" name="Straight Arrow Connector 48"/>
          <p:cNvCxnSpPr/>
          <p:nvPr/>
        </p:nvCxnSpPr>
        <p:spPr>
          <a:xfrm>
            <a:off x="1699547" y="257737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393918" y="1977436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756678" y="257064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506788" y="257737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56898" y="257146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984964" y="257487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664068" y="17031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9664068" y="207648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9664068" y="318515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 flipH="1">
                <a:off x="9657390" y="2673286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57390" y="2673286"/>
                <a:ext cx="287676" cy="276999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10666167" y="17548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10666167" y="212821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10666167" y="2962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flipH="1">
                <a:off x="10659489" y="2589192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9489" y="2589192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/>
          <p:cNvCxnSpPr/>
          <p:nvPr/>
        </p:nvCxnSpPr>
        <p:spPr>
          <a:xfrm>
            <a:off x="10039406" y="2570700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1055873" y="256402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1550871" y="2295014"/>
                <a:ext cx="490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871" y="2295014"/>
                <a:ext cx="4905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Cube 65"/>
          <p:cNvSpPr/>
          <p:nvPr/>
        </p:nvSpPr>
        <p:spPr>
          <a:xfrm>
            <a:off x="4353683" y="2072665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67" name="Cube 66"/>
          <p:cNvSpPr/>
          <p:nvPr/>
        </p:nvSpPr>
        <p:spPr>
          <a:xfrm>
            <a:off x="6103793" y="2072665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303133" y="3283560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latin typeface="Century Schoolbook" panose="02040604050505020304" pitchFamily="18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3" y="3283560"/>
                <a:ext cx="1208985" cy="369332"/>
              </a:xfrm>
              <a:prstGeom prst="rect">
                <a:avLst/>
              </a:prstGeom>
              <a:blipFill>
                <a:blip r:embed="rId5"/>
                <a:stretch>
                  <a:fillRect l="-4545"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2471017" y="328356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17" y="3283560"/>
                <a:ext cx="1156086" cy="369332"/>
              </a:xfrm>
              <a:prstGeom prst="rect">
                <a:avLst/>
              </a:prstGeom>
              <a:blipFill>
                <a:blip r:embed="rId6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4367205" y="3274809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205" y="3274809"/>
                <a:ext cx="1156086" cy="369332"/>
              </a:xfrm>
              <a:prstGeom prst="rect">
                <a:avLst/>
              </a:prstGeom>
              <a:blipFill>
                <a:blip r:embed="rId7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030719" y="3283560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19" y="3283560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10000" r="-37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Cube 71"/>
          <p:cNvSpPr/>
          <p:nvPr/>
        </p:nvSpPr>
        <p:spPr>
          <a:xfrm>
            <a:off x="7853903" y="2072776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936141" y="3283560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41" y="3283560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1000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9516534" y="35762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619883" y="35740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590067" y="2616113"/>
                <a:ext cx="8883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k</a:t>
                </a:r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 5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s = </a:t>
                </a:r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</a:t>
                </a:r>
              </a:p>
              <a:p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filters=6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067" y="2616113"/>
                <a:ext cx="888385" cy="738664"/>
              </a:xfrm>
              <a:prstGeom prst="rect">
                <a:avLst/>
              </a:prstGeom>
              <a:blipFill>
                <a:blip r:embed="rId10"/>
                <a:stretch>
                  <a:fillRect l="-2055" t="-1653" r="-685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3707414" y="2610383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685701" y="1965945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294490" y="2696362"/>
                <a:ext cx="9877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k=5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s = 1</a:t>
                </a:r>
              </a:p>
              <a:p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filters=16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490" y="2696362"/>
                <a:ext cx="987771" cy="738664"/>
              </a:xfrm>
              <a:prstGeom prst="rect">
                <a:avLst/>
              </a:prstGeom>
              <a:blipFill>
                <a:blip r:embed="rId11"/>
                <a:stretch>
                  <a:fillRect l="-1852" t="-826" r="-617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7205091" y="1965945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183830" y="2607635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7936141" y="3574095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26000" y="488880"/>
              <a:ext cx="11975760" cy="589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8440" y="481680"/>
                <a:ext cx="11989800" cy="590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34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56" grpId="0" animBg="1"/>
      <p:bldP spid="57" grpId="0" animBg="1"/>
      <p:bldP spid="58" grpId="0"/>
      <p:bldP spid="59" grpId="0" animBg="1"/>
      <p:bldP spid="60" grpId="0" animBg="1"/>
      <p:bldP spid="61" grpId="0" animBg="1"/>
      <p:bldP spid="62" grpId="0"/>
      <p:bldP spid="65" grpId="0"/>
      <p:bldP spid="66" grpId="0" animBg="1"/>
      <p:bldP spid="67" grpId="0" animBg="1"/>
      <p:bldP spid="68" grpId="0"/>
      <p:bldP spid="69" grpId="0"/>
      <p:bldP spid="70" grpId="0"/>
      <p:bldP spid="71" grpId="0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29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645" y="121273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85800" y="221743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No padding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85800" y="362414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Avg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pool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943" y="2270755"/>
            <a:ext cx="574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Small Network &gt;&gt;&gt;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60k parameters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175944" y="2950085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𝑑𝑒𝑐𝑟𝑒𝑎𝑠𝑒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𝑎𝑛𝑑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𝑐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𝑖𝑛𝑐𝑟𝑒𝑎𝑠𝑒𝑠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944" y="2950085"/>
                <a:ext cx="5257800" cy="461665"/>
              </a:xfrm>
              <a:prstGeom prst="rect">
                <a:avLst/>
              </a:prstGeom>
              <a:blipFill>
                <a:blip r:embed="rId2"/>
                <a:stretch>
                  <a:fillRect l="-1506" t="-394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585800" y="2952374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No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75944" y="3629415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𝑐𝑜𝑛𝑣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𝑝𝑜𝑜𝑙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𝑐𝑜𝑛𝑣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𝑝𝑜𝑜𝑙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𝑓𝑐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𝑓𝑐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𝑜𝑢𝑝𝑢𝑡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944" y="3629415"/>
                <a:ext cx="5257800" cy="461665"/>
              </a:xfrm>
              <a:prstGeom prst="rect">
                <a:avLst/>
              </a:prstGeom>
              <a:blipFill>
                <a:blip r:embed="rId3"/>
                <a:stretch>
                  <a:fillRect l="-1506" t="-394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Studies: LeNet-5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614" y="6006055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972080" y="2072520"/>
              <a:ext cx="9771120" cy="2178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7760" y="2066760"/>
                <a:ext cx="9783360" cy="21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280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3236" y="132286"/>
            <a:ext cx="73324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Regularization Techniques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5975" y="1032302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L2: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19" y="1807845"/>
            <a:ext cx="4299969" cy="5047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919" y="945358"/>
            <a:ext cx="5509147" cy="90487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9024" y="1829579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L1: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5"/>
          <a:stretch/>
        </p:blipFill>
        <p:spPr>
          <a:xfrm>
            <a:off x="0" y="2823393"/>
            <a:ext cx="5671488" cy="34518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2" t="22731" r="11160" b="10526"/>
          <a:stretch/>
        </p:blipFill>
        <p:spPr>
          <a:xfrm>
            <a:off x="6226630" y="2904243"/>
            <a:ext cx="5965370" cy="347644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30515" y="2592561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Data Augmentation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703133" y="2457092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Early Stop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3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6  -  </a:t>
            </a:r>
            <a:fld id="{D0B40B6D-1000-41F9-A545-0A256AF55CE8}" type="slidenum">
              <a:rPr lang="en-US" smtClean="0"/>
              <a:t>30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07407" y="877944"/>
            <a:ext cx="9091222" cy="55228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Preprocess the input data(Scaling, reshaping, and …)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Design a model(LeNet-5, </a:t>
            </a:r>
            <a:r>
              <a:rPr lang="en-US" dirty="0" err="1" smtClean="0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, and …)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Compile the model(define optimizer, loss function, and metrics)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Plot your architecture and save the figure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Fit the model(define training dataset, batch size, epochs, validation data, and …)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Prevent the model from Over-fitting(Dropout, L2, and …)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Draw the loss and metrics’ history for the training and validation datasets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Predict 5 random images from the test dataset, plot the images and print the top 5 probabilities for each plotted image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Save the model and the model weights…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8625"/>
            <a:ext cx="10515600" cy="734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entury Schoolbook" charset="0"/>
                <a:ea typeface="Century Schoolbook" charset="0"/>
                <a:cs typeface="Century Schoolbook" charset="0"/>
              </a:rPr>
              <a:t>   </a:t>
            </a:r>
            <a:r>
              <a:rPr lang="en-US" sz="4400" dirty="0" smtClean="0">
                <a:latin typeface="Century Schoolbook" charset="0"/>
                <a:ea typeface="Century Schoolbook" charset="0"/>
                <a:cs typeface="Century Schoolbook" charset="0"/>
              </a:rPr>
              <a:t>Work Flow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79160" y="315720"/>
              <a:ext cx="9602640" cy="188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6280" y="308520"/>
                <a:ext cx="9612720" cy="19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3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65" y="63889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Studies: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211568"/>
              </p:ext>
            </p:extLst>
          </p:nvPr>
        </p:nvGraphicFramePr>
        <p:xfrm>
          <a:off x="424976" y="121751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212139" y="204868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/>
          <p:cNvSpPr/>
          <p:nvPr/>
        </p:nvSpPr>
        <p:spPr>
          <a:xfrm>
            <a:off x="2872586" y="1441505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03599" y="204631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4978715" y="1510377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1641" y="2048131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52148" y="2057242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17508" y="386270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56860"/>
              </p:ext>
            </p:extLst>
          </p:nvPr>
        </p:nvGraphicFramePr>
        <p:xfrm>
          <a:off x="8588267" y="311308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8634551" y="31768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34551" y="355024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34551" y="46589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flipH="1">
                <a:off x="8627873" y="414704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4147047"/>
                <a:ext cx="287676" cy="276999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003673" y="413934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015037"/>
              </p:ext>
            </p:extLst>
          </p:nvPr>
        </p:nvGraphicFramePr>
        <p:xfrm>
          <a:off x="9596721" y="3120459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9643005" y="31842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643005" y="35576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43005" y="466629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 flipH="1">
                <a:off x="9636327" y="4154421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4154421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0029449" y="4130291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620130" y="40021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89736"/>
              </p:ext>
            </p:extLst>
          </p:nvPr>
        </p:nvGraphicFramePr>
        <p:xfrm>
          <a:off x="310670" y="1304806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02939"/>
              </p:ext>
            </p:extLst>
          </p:nvPr>
        </p:nvGraphicFramePr>
        <p:xfrm>
          <a:off x="194753" y="1408641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79989" y="306738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3067383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30036" y="2700284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700284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311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89885" y="2700284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700284"/>
                <a:ext cx="1337226" cy="369332"/>
              </a:xfrm>
              <a:prstGeom prst="rect">
                <a:avLst/>
              </a:prstGeom>
              <a:blipFill>
                <a:blip r:embed="rId6"/>
                <a:stretch>
                  <a:fillRect l="-3636" t="-1311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e 33"/>
          <p:cNvSpPr/>
          <p:nvPr/>
        </p:nvSpPr>
        <p:spPr>
          <a:xfrm>
            <a:off x="6987647" y="1319254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949734" y="268959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689590"/>
                <a:ext cx="1465466" cy="369332"/>
              </a:xfrm>
              <a:prstGeom prst="rect">
                <a:avLst/>
              </a:prstGeom>
              <a:blipFill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be 35"/>
          <p:cNvSpPr/>
          <p:nvPr/>
        </p:nvSpPr>
        <p:spPr>
          <a:xfrm>
            <a:off x="9226652" y="1319254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184592" y="270028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700284"/>
                <a:ext cx="1465466" cy="369332"/>
              </a:xfrm>
              <a:prstGeom prst="rect">
                <a:avLst/>
              </a:prstGeom>
              <a:blipFill>
                <a:blip r:embed="rId8"/>
                <a:stretch>
                  <a:fillRect l="-3750" t="-1311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be 37"/>
          <p:cNvSpPr/>
          <p:nvPr/>
        </p:nvSpPr>
        <p:spPr>
          <a:xfrm>
            <a:off x="833809" y="3426838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3288" y="4953301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953301"/>
                <a:ext cx="1465466" cy="369332"/>
              </a:xfrm>
              <a:prstGeom prst="rect">
                <a:avLst/>
              </a:prstGeom>
              <a:blipFill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e 39"/>
          <p:cNvSpPr/>
          <p:nvPr/>
        </p:nvSpPr>
        <p:spPr>
          <a:xfrm>
            <a:off x="2995104" y="3336951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018662" y="494795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947953"/>
                <a:ext cx="1465466" cy="369332"/>
              </a:xfrm>
              <a:prstGeom prst="rect">
                <a:avLst/>
              </a:prstGeom>
              <a:blipFill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5117220" y="3543043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942687" y="494795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947953"/>
                <a:ext cx="1465466" cy="369332"/>
              </a:xfrm>
              <a:prstGeom prst="rect">
                <a:avLst/>
              </a:prstGeom>
              <a:blipFill>
                <a:blip r:embed="rId11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ube 43"/>
          <p:cNvSpPr/>
          <p:nvPr/>
        </p:nvSpPr>
        <p:spPr>
          <a:xfrm>
            <a:off x="6796700" y="3543043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16726" y="4947953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947953"/>
                <a:ext cx="1208985" cy="369332"/>
              </a:xfrm>
              <a:prstGeom prst="rect">
                <a:avLst/>
              </a:prstGeom>
              <a:blipFill>
                <a:blip r:embed="rId12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8428745" y="495330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31351" y="49515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1034628" y="414704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985206"/>
              </p:ext>
            </p:extLst>
          </p:nvPr>
        </p:nvGraphicFramePr>
        <p:xfrm>
          <a:off x="10611676" y="311308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val 49"/>
          <p:cNvSpPr/>
          <p:nvPr/>
        </p:nvSpPr>
        <p:spPr>
          <a:xfrm>
            <a:off x="10657960" y="31768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657960" y="355024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657960" y="46589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 flipH="1">
                <a:off x="10651282" y="414704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4147047"/>
                <a:ext cx="287676" cy="276999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0446306" y="49441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252170" y="413029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219017" y="413029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185864" y="412672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52711" y="415442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000488" y="2216365"/>
                <a:ext cx="98777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4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ilters=96</a:t>
                </a:r>
                <a:endParaRPr lang="en-US" sz="1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488" y="2216365"/>
                <a:ext cx="987770" cy="738664"/>
              </a:xfrm>
              <a:prstGeom prst="rect">
                <a:avLst/>
              </a:prstGeom>
              <a:blipFill>
                <a:blip r:embed="rId14"/>
                <a:stretch>
                  <a:fillRect l="-1235" t="-1653" r="-1235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217056" y="2096359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2096359"/>
                <a:ext cx="660757" cy="584775"/>
              </a:xfrm>
              <a:prstGeom prst="rect">
                <a:avLst/>
              </a:prstGeom>
              <a:blipFill>
                <a:blip r:embed="rId15"/>
                <a:stretch>
                  <a:fillRect l="-5556" t="-312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4180887" y="149810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951245" y="2100875"/>
                <a:ext cx="108715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ilters=256</a:t>
                </a:r>
                <a:endParaRPr lang="en-US" sz="1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245" y="2100875"/>
                <a:ext cx="1087157" cy="738664"/>
              </a:xfrm>
              <a:prstGeom prst="rect">
                <a:avLst/>
              </a:prstGeom>
              <a:blipFill>
                <a:blip r:embed="rId16"/>
                <a:stretch>
                  <a:fillRect l="-1117" t="-1653" r="-559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453232" y="2100082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2100082"/>
                <a:ext cx="660757" cy="584775"/>
              </a:xfrm>
              <a:prstGeom prst="rect">
                <a:avLst/>
              </a:prstGeom>
              <a:blipFill>
                <a:blip r:embed="rId17"/>
                <a:stretch>
                  <a:fillRect l="-5556" t="-3158" r="-3704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8417063" y="150182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-100902" y="4246083"/>
                <a:ext cx="12170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filters=384</a:t>
                </a:r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902" y="4246083"/>
                <a:ext cx="1217000" cy="830997"/>
              </a:xfrm>
              <a:prstGeom prst="rect">
                <a:avLst/>
              </a:prstGeom>
              <a:blipFill>
                <a:blip r:embed="rId18"/>
                <a:stretch>
                  <a:fillRect l="-1500" t="-2206" r="-1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808972" y="4261473"/>
                <a:ext cx="121700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filters=384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972" y="4261473"/>
                <a:ext cx="1217001" cy="830997"/>
              </a:xfrm>
              <a:prstGeom prst="rect">
                <a:avLst/>
              </a:prstGeom>
              <a:blipFill>
                <a:blip r:embed="rId19"/>
                <a:stretch>
                  <a:fillRect l="-2010" t="-2206" r="-150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878611" y="4267451"/>
                <a:ext cx="12170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filters=256</a:t>
                </a:r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611" y="4267451"/>
                <a:ext cx="1217000" cy="830997"/>
              </a:xfrm>
              <a:prstGeom prst="rect">
                <a:avLst/>
              </a:prstGeom>
              <a:blipFill>
                <a:blip r:embed="rId20"/>
                <a:stretch>
                  <a:fillRect l="-1500" t="-2206" r="-1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107795" y="4241809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4241809"/>
                <a:ext cx="660757" cy="584775"/>
              </a:xfrm>
              <a:prstGeom prst="rect">
                <a:avLst/>
              </a:prstGeom>
              <a:blipFill>
                <a:blip r:embed="rId21"/>
                <a:stretch>
                  <a:fillRect l="-5556" t="-312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6190942" y="366094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203641" y="4355002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6087523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771120" y="3362040"/>
              <a:ext cx="7263720" cy="3007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3920" y="3354840"/>
                <a:ext cx="7274520" cy="30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61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7" grpId="0" animBg="1"/>
      <p:bldP spid="18" grpId="0" animBg="1"/>
      <p:bldP spid="19" grpId="0" animBg="1"/>
      <p:bldP spid="20" grpId="0"/>
      <p:bldP spid="23" grpId="0" animBg="1"/>
      <p:bldP spid="24" grpId="0" animBg="1"/>
      <p:bldP spid="25" grpId="0" animBg="1"/>
      <p:bldP spid="26" grpId="0"/>
      <p:bldP spid="28" grpId="0" animBg="1"/>
      <p:bldP spid="31" grpId="0"/>
      <p:bldP spid="32" grpId="0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/>
      <p:bldP spid="47" grpId="0"/>
      <p:bldP spid="50" grpId="0" animBg="1"/>
      <p:bldP spid="51" grpId="0" animBg="1"/>
      <p:bldP spid="52" grpId="0" animBg="1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Studies: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245" y="2016397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Similar to LeNet-5 but much bigger &gt;&gt;&gt; 60M parameters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245" y="2785763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First use of </a:t>
            </a:r>
            <a:r>
              <a:rPr lang="en-US" sz="2000" dirty="0" err="1" smtClean="0">
                <a:latin typeface="Century Schoolbook" panose="02040604050505020304" pitchFamily="18" charset="0"/>
              </a:rPr>
              <a:t>ReLU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245" y="3401242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Used Norm layers(not common anymore)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245" y="4238578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Heavy data augmentation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245" y="494722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Dropout 0.5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54245" y="2016397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SGD Momentum 0.9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4245" y="2785763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Learning rate 1e-2 , reduced by 10 manually when </a:t>
            </a:r>
            <a:r>
              <a:rPr lang="en-US" sz="2000" dirty="0" err="1" smtClean="0">
                <a:latin typeface="Century Schoolbook" panose="02040604050505020304" pitchFamily="18" charset="0"/>
              </a:rPr>
              <a:t>val</a:t>
            </a:r>
            <a:r>
              <a:rPr lang="en-US" sz="2000" dirty="0" smtClean="0">
                <a:latin typeface="Century Schoolbook" panose="02040604050505020304" pitchFamily="18" charset="0"/>
              </a:rPr>
              <a:t> accuracy plateaus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4245" y="454711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7 CNN ensemble: 18.2% -&gt; 15.4%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4245" y="3810187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L2 weight decay 5e-4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6645" y="121273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6087523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301080" y="553680"/>
              <a:ext cx="4750920" cy="454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5320" y="548280"/>
                <a:ext cx="4763880" cy="45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19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Studies: VGG-16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341038"/>
              </p:ext>
            </p:extLst>
          </p:nvPr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69890"/>
              </p:ext>
            </p:extLst>
          </p:nvPr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84405"/>
              </p:ext>
            </p:extLst>
          </p:nvPr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7035" y="538819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984" y="6057101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11810" y="591774"/>
            <a:ext cx="500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208730" y="538819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1193040" y="1123920"/>
              <a:ext cx="5778360" cy="4663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6560" y="1117440"/>
                <a:ext cx="5787360" cy="467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63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6" grpId="0"/>
      <p:bldP spid="38" grpId="0"/>
      <p:bldP spid="39" grpId="0"/>
      <p:bldP spid="40" grpId="0"/>
      <p:bldP spid="41" grpId="0"/>
      <p:bldP spid="43" grpId="0"/>
      <p:bldP spid="44" grpId="0"/>
      <p:bldP spid="46" grpId="0"/>
      <p:bldP spid="47" grpId="0"/>
      <p:bldP spid="49" grpId="0"/>
      <p:bldP spid="50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VGG-16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82379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8245" y="169707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𝑆𝑖𝑚𝑝𝑙𝑒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𝑎𝑟𝑐h𝑖𝑡𝑒𝑐𝑢𝑡𝑢𝑟𝑒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1697075"/>
                <a:ext cx="5257800" cy="400110"/>
              </a:xfrm>
              <a:prstGeom prst="rect">
                <a:avLst/>
              </a:prstGeom>
              <a:blipFill>
                <a:blip r:embed="rId2"/>
                <a:stretch>
                  <a:fillRect l="-1044" t="-151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245" y="2466441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𝑑𝑒𝑐𝑟𝑒𝑎𝑠𝑒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𝑡𝑤𝑜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2466441"/>
                <a:ext cx="5257800" cy="400110"/>
              </a:xfrm>
              <a:prstGeom prst="rect">
                <a:avLst/>
              </a:prstGeom>
              <a:blipFill>
                <a:blip r:embed="rId3"/>
                <a:stretch>
                  <a:fillRect l="-1044" t="-307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8245" y="3235808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𝑖𝑛𝑐𝑟𝑒𝑎𝑠𝑒𝑠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𝑡𝑤𝑜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3235808"/>
                <a:ext cx="5257800" cy="400110"/>
              </a:xfrm>
              <a:prstGeom prst="rect">
                <a:avLst/>
              </a:prstGeom>
              <a:blipFill>
                <a:blip r:embed="rId4"/>
                <a:stretch>
                  <a:fillRect l="-1044" t="-307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8245" y="400517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138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𝑝𝑎𝑟𝑎𝑚𝑒𝑡𝑒𝑟𝑠</m:t>
                    </m:r>
                  </m:oMath>
                </a14:m>
                <a:r>
                  <a:rPr lang="en-US" sz="2000" dirty="0">
                    <a:latin typeface="Century Schoolbook" panose="02040604050505020304" pitchFamily="18" charset="0"/>
                  </a:rPr>
                  <a:t> :(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4005175"/>
                <a:ext cx="5257800" cy="400110"/>
              </a:xfrm>
              <a:prstGeom prst="rect">
                <a:avLst/>
              </a:prstGeom>
              <a:blipFill>
                <a:blip r:embed="rId5"/>
                <a:stretch>
                  <a:fillRect l="-104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8244" y="4819033"/>
                <a:ext cx="5737755" cy="4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𝐼𝐿𝑆𝑉𝑅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14 2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𝑙𝑜𝑐𝑎𝑙𝑖𝑧𝑎𝑡𝑖𝑜𝑛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4" y="4819033"/>
                <a:ext cx="5737755" cy="424219"/>
              </a:xfrm>
              <a:prstGeom prst="rect">
                <a:avLst/>
              </a:prstGeom>
              <a:blipFill>
                <a:blip r:embed="rId6"/>
                <a:stretch>
                  <a:fillRect l="-956" r="-9352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454245" y="169707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No Local Response Normalization(LRN)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4245" y="2466441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Use VGG16 or VGG19(VGG19 only slightly better, more memory)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9907" y="4209435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FC7 features generalize well to other tasks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48589" y="3441314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Use ensembles for best results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614" y="92359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</p:spTree>
    <p:extLst>
      <p:ext uri="{BB962C8B-B14F-4D97-AF65-F5344CB8AC3E}">
        <p14:creationId xmlns:p14="http://schemas.microsoft.com/office/powerpoint/2010/main" val="162310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49399" y="169314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Why use smaller filters? (3x3 </a:t>
            </a:r>
            <a:r>
              <a:rPr lang="en-US" sz="2400" b="1" dirty="0" err="1" smtClean="0">
                <a:solidFill>
                  <a:srgbClr val="FF0000"/>
                </a:solidFill>
              </a:rPr>
              <a:t>conv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0942" y="2409758"/>
            <a:ext cx="6958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Stack of three 3x3 </a:t>
            </a:r>
            <a:r>
              <a:rPr lang="en-US" sz="2400" dirty="0" err="1">
                <a:latin typeface="Century Schoolbook" panose="02040604050505020304" pitchFamily="18" charset="0"/>
              </a:rPr>
              <a:t>conv</a:t>
            </a:r>
            <a:r>
              <a:rPr lang="en-US" sz="2400" dirty="0">
                <a:latin typeface="Century Schoolbook" panose="02040604050505020304" pitchFamily="18" charset="0"/>
              </a:rPr>
              <a:t> (stride 1) layers has same effective receptive field as one 7x7 </a:t>
            </a:r>
            <a:r>
              <a:rPr lang="en-US" sz="2400" dirty="0" err="1">
                <a:latin typeface="Century Schoolbook" panose="02040604050505020304" pitchFamily="18" charset="0"/>
              </a:rPr>
              <a:t>conv</a:t>
            </a:r>
            <a:r>
              <a:rPr lang="en-US" sz="2400" dirty="0">
                <a:latin typeface="Century Schoolbook" panose="02040604050505020304" pitchFamily="18" charset="0"/>
              </a:rPr>
              <a:t> layer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0941" y="3854380"/>
            <a:ext cx="695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But deeper, more non-</a:t>
            </a:r>
            <a:r>
              <a:rPr lang="en-US" sz="2400" dirty="0" err="1">
                <a:latin typeface="Century Schoolbook" panose="02040604050505020304" pitchFamily="18" charset="0"/>
              </a:rPr>
              <a:t>linearities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0942" y="4560339"/>
            <a:ext cx="6958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panose="02040604050505020304" pitchFamily="18" charset="0"/>
              </a:rPr>
              <a:t>And fewer parameters: 3 *(3*3*C*C)  vs. 7*7*C*C for C channels per layer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Case Studies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: VGG-16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810" y="92359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Question??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25920" y="148680"/>
              <a:ext cx="6971760" cy="3653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1240" y="143640"/>
                <a:ext cx="6980760" cy="36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970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36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72" y="2579426"/>
            <a:ext cx="1179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entury Schoolbook" charset="0"/>
                <a:ea typeface="Century Schoolbook" charset="0"/>
                <a:cs typeface="Century Schoolbook" charset="0"/>
              </a:rPr>
              <a:t>Questions??</a:t>
            </a:r>
            <a:endParaRPr lang="en-US" sz="4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7089" y="132286"/>
            <a:ext cx="37978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Dropout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9" y="1209504"/>
            <a:ext cx="10730594" cy="4080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860520" y="1139760"/>
              <a:ext cx="1573200" cy="180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55120" y="1134000"/>
                <a:ext cx="1584360" cy="18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606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1072" y="2579426"/>
            <a:ext cx="1179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entury Schoolbook" charset="0"/>
                <a:ea typeface="Century Schoolbook" charset="0"/>
                <a:cs typeface="Century Schoolbook" charset="0"/>
              </a:rPr>
              <a:t>Convolutional Neural Networks</a:t>
            </a:r>
            <a:endParaRPr lang="en-US" sz="4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9514" y="5996721"/>
            <a:ext cx="982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entury Schoolbook" charset="0"/>
                <a:ea typeface="Century Schoolbook" charset="0"/>
                <a:cs typeface="Century Schoolbook" charset="0"/>
              </a:rPr>
              <a:t>Most material from Andrew NG’s Course at </a:t>
            </a:r>
            <a:r>
              <a:rPr lang="en-US" sz="2000" b="1" dirty="0" err="1">
                <a:latin typeface="Century Schoolbook" charset="0"/>
                <a:ea typeface="Century Schoolbook" charset="0"/>
                <a:cs typeface="Century Schoolbook" charset="0"/>
              </a:rPr>
              <a:t>coursera</a:t>
            </a:r>
            <a:endParaRPr lang="en-US" sz="2000" b="1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53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66738" y="4857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54149" y="1041505"/>
            <a:ext cx="7088250" cy="508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Computer Vision Problems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Edge Detection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Padding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Stride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Convolution over Volume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Multiple Filters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Pooling Layer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Why Convolutions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Classic Architectures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Alex-Net</a:t>
            </a:r>
          </a:p>
          <a:p>
            <a:pPr marL="971550" lvl="1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8625"/>
            <a:ext cx="10515600" cy="7343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entury Schoolbook" charset="0"/>
                <a:ea typeface="Century Schoolbook" charset="0"/>
                <a:cs typeface="Century Schoolbook" charset="0"/>
              </a:rPr>
              <a:t>   </a:t>
            </a:r>
            <a:r>
              <a:rPr lang="en-US" sz="4400" dirty="0">
                <a:latin typeface="Century Schoolbook" charset="0"/>
                <a:ea typeface="Century Schoolbook" charset="0"/>
                <a:cs typeface="Century Schoolbook" charset="0"/>
              </a:rPr>
              <a:t>Today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5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258" y="836023"/>
            <a:ext cx="3587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058121" y="2418140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09583" y="2175147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2300" y="3559258"/>
            <a:ext cx="3606800" cy="2608185"/>
            <a:chOff x="517103" y="4034110"/>
            <a:chExt cx="3606800" cy="2608185"/>
          </a:xfrm>
        </p:grpSpPr>
        <p:sp>
          <p:nvSpPr>
            <p:cNvPr id="9" name="TextBox 8"/>
            <p:cNvSpPr txBox="1"/>
            <p:nvPr/>
          </p:nvSpPr>
          <p:spPr>
            <a:xfrm>
              <a:off x="761473" y="4034110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Object detection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03" y="4613470"/>
              <a:ext cx="3606800" cy="202882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89" y="1505462"/>
            <a:ext cx="1798157" cy="17997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37234" y="770279"/>
            <a:ext cx="3842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Neural Style Transfer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090" y="1592237"/>
            <a:ext cx="2013262" cy="1637902"/>
          </a:xfrm>
          <a:prstGeom prst="rect">
            <a:avLst/>
          </a:prstGeom>
        </p:spPr>
      </p:pic>
      <p:sp>
        <p:nvSpPr>
          <p:cNvPr id="15" name="Right Brace 14"/>
          <p:cNvSpPr/>
          <p:nvPr/>
        </p:nvSpPr>
        <p:spPr>
          <a:xfrm rot="5400000">
            <a:off x="9329046" y="2061514"/>
            <a:ext cx="442912" cy="2971800"/>
          </a:xfrm>
          <a:prstGeom prst="rightBrace">
            <a:avLst>
              <a:gd name="adj1" fmla="val 8333"/>
              <a:gd name="adj2" fmla="val 5390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6" t="14452" r="24028" b="13282"/>
          <a:stretch/>
        </p:blipFill>
        <p:spPr>
          <a:xfrm>
            <a:off x="8108424" y="3950636"/>
            <a:ext cx="2700337" cy="22049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902" y="1592237"/>
            <a:ext cx="2207173" cy="16379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Computer Vision Problems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925200" y="4487040"/>
              <a:ext cx="1029960" cy="997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0880" y="4480920"/>
                <a:ext cx="1040400" cy="100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052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Deep Learning on large images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02264" y="1869358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35565" y="1607748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868392" y="3525275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/>
              <p:cNvCxnSpPr>
                <a:stCxn id="9" idx="3"/>
                <a:endCxn id="16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stCxn id="11" idx="3"/>
                <a:endCxn id="18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endCxn id="19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Oval 17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>
                <a:stCxn id="16" idx="6"/>
                <a:endCxn id="20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8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endCxn id="16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9" idx="3"/>
                <a:endCxn id="18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9" idx="3"/>
                <a:endCxn id="19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11" idx="3"/>
                <a:endCxn id="19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Oval 29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/>
              <p:cNvCxnSpPr>
                <a:stCxn id="16" idx="6"/>
                <a:endCxn id="30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18" idx="6"/>
                <a:endCxn id="20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stCxn id="18" idx="6"/>
                <a:endCxn id="30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Oval 34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Arrow Connector 35"/>
              <p:cNvCxnSpPr>
                <a:stCxn id="19" idx="6"/>
                <a:endCxn id="35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35" idx="6"/>
                <a:endCxn id="21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30" idx="6"/>
                <a:endCxn id="21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0" idx="6"/>
                <a:endCxn id="21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stCxn id="21" idx="6"/>
                <a:endCxn id="17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722" y="3537410"/>
            <a:ext cx="2284755" cy="22848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058" y="1029634"/>
            <a:ext cx="1798157" cy="179972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BCB58F-2619-4C0D-8F5A-84F429729585}"/>
              </a:ext>
            </a:extLst>
          </p:cNvPr>
          <p:cNvSpPr txBox="1"/>
          <p:nvPr/>
        </p:nvSpPr>
        <p:spPr>
          <a:xfrm>
            <a:off x="1640071" y="280881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64x64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222200" y="2424600"/>
              <a:ext cx="7364160" cy="3709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5720" y="2418480"/>
                <a:ext cx="7377120" cy="37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en-US" dirty="0"/>
              <a:t>6  </a:t>
            </a:r>
            <a:r>
              <a:rPr lang="en-US" dirty="0" smtClean="0"/>
              <a:t>-  </a:t>
            </a:r>
            <a:fld id="{D0B40B6D-1000-41F9-A545-0A256AF55CE8}" type="slidenum">
              <a:rPr lang="en-US" smtClean="0"/>
              <a:t>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CNN: Computer Vision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roblems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597974" y="1382487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597974" y="2341522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537" y="818982"/>
            <a:ext cx="2092257" cy="118293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0F3E26D-9526-48A9-8973-D461DC7351A2}"/>
              </a:ext>
            </a:extLst>
          </p:cNvPr>
          <p:cNvGrpSpPr/>
          <p:nvPr/>
        </p:nvGrpSpPr>
        <p:grpSpPr>
          <a:xfrm>
            <a:off x="6432357" y="2696255"/>
            <a:ext cx="2512226" cy="1678376"/>
            <a:chOff x="7374373" y="5102075"/>
            <a:chExt cx="2512226" cy="1678376"/>
          </a:xfrm>
        </p:grpSpPr>
        <p:sp>
          <p:nvSpPr>
            <p:cNvPr id="9" name="TextBox 8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322" y="1733166"/>
            <a:ext cx="2062652" cy="12167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9393" y="2001925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500" t="2510" r="69517" b="2496"/>
          <a:stretch/>
        </p:blipFill>
        <p:spPr>
          <a:xfrm>
            <a:off x="1330722" y="4666027"/>
            <a:ext cx="2168937" cy="14136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32834" t="1693" r="35500" b="1342"/>
          <a:stretch/>
        </p:blipFill>
        <p:spPr>
          <a:xfrm>
            <a:off x="4907795" y="4666027"/>
            <a:ext cx="2356617" cy="14136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l="66833" t="990"/>
          <a:stretch/>
        </p:blipFill>
        <p:spPr>
          <a:xfrm>
            <a:off x="8672549" y="4666027"/>
            <a:ext cx="2468255" cy="141366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3677312" y="5372857"/>
            <a:ext cx="105282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442066" y="5372857"/>
            <a:ext cx="105282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3204720" y="1188720"/>
              <a:ext cx="4048560" cy="623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6080" y="1182240"/>
                <a:ext cx="40611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3180240" y="1234800"/>
              <a:ext cx="5083920" cy="149148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3040" y="1229400"/>
                <a:ext cx="5096160" cy="15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645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3972</TotalTime>
  <Words>1922</Words>
  <Application>Microsoft Office PowerPoint</Application>
  <PresentationFormat>Widescreen</PresentationFormat>
  <Paragraphs>959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pooya mohammadikazaj</cp:lastModifiedBy>
  <cp:revision>194</cp:revision>
  <dcterms:created xsi:type="dcterms:W3CDTF">2019-07-08T20:04:47Z</dcterms:created>
  <dcterms:modified xsi:type="dcterms:W3CDTF">2020-01-26T04:19:23Z</dcterms:modified>
</cp:coreProperties>
</file>